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343" r:id="rId12"/>
    <p:sldId id="340"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snapToGrid="0">
      <p:cViewPr varScale="1">
        <p:scale>
          <a:sx n="91" d="100"/>
          <a:sy n="91" d="100"/>
        </p:scale>
        <p:origin x="1536"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67AC58D-094A-005F-6B9C-E14EC56F767D}"/>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A866E8C-C9DF-7172-C3F7-6C2D98104B58}"/>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3/2/2025 am</a:t>
            </a:r>
          </a:p>
        </p:txBody>
      </p:sp>
      <p:sp>
        <p:nvSpPr>
          <p:cNvPr id="4" name="Footer Placeholder 3">
            <a:extLst>
              <a:ext uri="{FF2B5EF4-FFF2-40B4-BE49-F238E27FC236}">
                <a16:creationId xmlns:a16="http://schemas.microsoft.com/office/drawing/2014/main" id="{A40328A3-565A-725B-48DD-B88198F5ED47}"/>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9F813100-DCF0-710C-206A-A41C686BFC78}"/>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D1EB6704-53C9-4E65-BC6E-C39EB89B567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236867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3/2/2025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5AE511DB-AD5D-4EE9-A0FB-8FF3B35D65FC}" type="slidenum">
              <a:rPr lang="en-US" smtClean="0"/>
              <a:t>‹#›</a:t>
            </a:fld>
            <a:endParaRPr lang="en-US"/>
          </a:p>
        </p:txBody>
      </p:sp>
    </p:spTree>
    <p:extLst>
      <p:ext uri="{BB962C8B-B14F-4D97-AF65-F5344CB8AC3E}">
        <p14:creationId xmlns:p14="http://schemas.microsoft.com/office/powerpoint/2010/main" val="174294864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8</a:t>
            </a:r>
            <a:r>
              <a:rPr lang="en-US" baseline="30000" dirty="0"/>
              <a:t>th</a:t>
            </a:r>
            <a:r>
              <a:rPr lang="en-US" dirty="0"/>
              <a:t> Street Church of Christ, Mesa, AZ</a:t>
            </a:r>
          </a:p>
          <a:p>
            <a:endParaRPr lang="en-US" dirty="0"/>
          </a:p>
          <a:p>
            <a:r>
              <a:rPr lang="en-US" b="1" dirty="0"/>
              <a:t>Jeremiah 6:13-17</a:t>
            </a:r>
            <a:r>
              <a:rPr lang="en-US" dirty="0"/>
              <a:t> – “13 For from the least of them even unto the greatest of them every one is given to covetousness; and from the prophet even unto the priest </a:t>
            </a:r>
            <a:r>
              <a:rPr lang="en-US" b="1" dirty="0"/>
              <a:t>every one dealeth falsely</a:t>
            </a:r>
            <a:r>
              <a:rPr lang="en-US" b="0" dirty="0"/>
              <a:t> [cf. Genesis 6:5 – “only evil continually”]</a:t>
            </a:r>
            <a:r>
              <a:rPr lang="en-US" dirty="0"/>
              <a:t>. 14 They have healed also the hurt of my people slightly, saying, Peace, peace; when there is no peace. 15 Were they ashamed when they had committed abomination? nay, </a:t>
            </a:r>
            <a:r>
              <a:rPr lang="en-US" b="1" dirty="0"/>
              <a:t>they were not at all ashamed</a:t>
            </a:r>
            <a:r>
              <a:rPr lang="en-US" dirty="0"/>
              <a:t>, neither could they blush: therefore they shall fall among them that fall; at the time that I visit them they shall be cast down, saith Jehovah. 16 Thus saith Jehovah, Stand ye in the ways and see, and ask for the old paths, where is the good way; and walk therein, and ye shall find rest for your souls: but they said, </a:t>
            </a:r>
            <a:r>
              <a:rPr lang="en-US" b="1" dirty="0"/>
              <a:t>We will not walk (therein)</a:t>
            </a:r>
            <a:r>
              <a:rPr lang="en-US" dirty="0"/>
              <a:t>. 17 And I set watchmen over you, (saying), Hearken to the sound of the trumpet; but they said, </a:t>
            </a:r>
            <a:r>
              <a:rPr lang="en-US" b="1" dirty="0"/>
              <a:t>We will not hearken</a:t>
            </a:r>
            <a:r>
              <a:rPr lang="en-US" dirty="0"/>
              <a:t>.” ASV</a:t>
            </a:r>
          </a:p>
          <a:p>
            <a:endParaRPr lang="en-US" dirty="0"/>
          </a:p>
          <a:p>
            <a:r>
              <a:rPr lang="en-US" b="1" dirty="0"/>
              <a:t>Jeremiah 6:13-17</a:t>
            </a:r>
            <a:r>
              <a:rPr lang="en-US" dirty="0"/>
              <a:t> – “13 For from the least to the greatest of them, everyone is greedy for unjust gain; and from prophet to priest, everyone deals falsely. 14 They have healed the wound of my people lightly, saying, 'Peace, peace,’  when there is no peace. 15  Were they ashamed when they committed abomination? No, they were not at all ashamed; they did not know how to blush. Therefore they shall fall among those who fall;  at the time that I punish them, they shall be overthrown,“ says the Lord. 16 Thus says the Lord: "Stand by the roads, and look, and ask for the ancient paths, where the good way is; and walk in it,  and find rest for your souls. But they said, 'We will not walk in it.’ 17  I set watchmen over you, saying, 'Pay attention to the sound of the trumpet!’ But they said, 'We will not pay attention.’ ESV</a:t>
            </a:r>
          </a:p>
        </p:txBody>
      </p:sp>
      <p:sp>
        <p:nvSpPr>
          <p:cNvPr id="4" name="Slide Number Placeholder 3"/>
          <p:cNvSpPr>
            <a:spLocks noGrp="1"/>
          </p:cNvSpPr>
          <p:nvPr>
            <p:ph type="sldNum" sz="quarter" idx="5"/>
          </p:nvPr>
        </p:nvSpPr>
        <p:spPr/>
        <p:txBody>
          <a:bodyPr/>
          <a:lstStyle/>
          <a:p>
            <a:fld id="{5AE511DB-AD5D-4EE9-A0FB-8FF3B35D65FC}" type="slidenum">
              <a:rPr lang="en-US" smtClean="0"/>
              <a:t>1</a:t>
            </a:fld>
            <a:endParaRPr lang="en-US"/>
          </a:p>
        </p:txBody>
      </p:sp>
      <p:sp>
        <p:nvSpPr>
          <p:cNvPr id="5" name="Date Placeholder 4">
            <a:extLst>
              <a:ext uri="{FF2B5EF4-FFF2-40B4-BE49-F238E27FC236}">
                <a16:creationId xmlns:a16="http://schemas.microsoft.com/office/drawing/2014/main" id="{F2E1737E-DB74-8468-584E-8297AEECAF7A}"/>
              </a:ext>
            </a:extLst>
          </p:cNvPr>
          <p:cNvSpPr>
            <a:spLocks noGrp="1"/>
          </p:cNvSpPr>
          <p:nvPr>
            <p:ph type="dt" idx="1"/>
          </p:nvPr>
        </p:nvSpPr>
        <p:spPr/>
        <p:txBody>
          <a:bodyPr/>
          <a:lstStyle/>
          <a:p>
            <a:r>
              <a:rPr lang="en-US"/>
              <a:t>3/2/2025 am</a:t>
            </a:r>
          </a:p>
        </p:txBody>
      </p:sp>
      <p:sp>
        <p:nvSpPr>
          <p:cNvPr id="6" name="Footer Placeholder 5">
            <a:extLst>
              <a:ext uri="{FF2B5EF4-FFF2-40B4-BE49-F238E27FC236}">
                <a16:creationId xmlns:a16="http://schemas.microsoft.com/office/drawing/2014/main" id="{C5AFD8CC-0F32-DC98-6EC6-D8DD4B20693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0871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172EB-24CF-92CB-C6D7-ED03B4B372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BAC24E-F816-D4C1-3444-94C02A21BC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543E54-2703-F087-23C2-EFC9F1E86A3F}"/>
              </a:ext>
            </a:extLst>
          </p:cNvPr>
          <p:cNvSpPr>
            <a:spLocks noGrp="1"/>
          </p:cNvSpPr>
          <p:nvPr>
            <p:ph type="body" idx="1"/>
          </p:nvPr>
        </p:nvSpPr>
        <p:spPr/>
        <p:txBody>
          <a:bodyPr/>
          <a:lstStyle/>
          <a:p>
            <a:r>
              <a:rPr lang="en-US" b="1" dirty="0"/>
              <a:t>II Peter 3:18</a:t>
            </a:r>
            <a:r>
              <a:rPr lang="en-US" dirty="0"/>
              <a:t> – “But </a:t>
            </a:r>
            <a:r>
              <a:rPr lang="en-US" b="1" dirty="0"/>
              <a:t>grow in the grace and knowledge of our Lord</a:t>
            </a:r>
            <a:r>
              <a:rPr lang="en-US" dirty="0"/>
              <a:t> and Saviour Jesus Christ. To him (be) the glory both now and for ever. Amen.”</a:t>
            </a:r>
          </a:p>
          <a:p>
            <a:endParaRPr lang="en-US" dirty="0"/>
          </a:p>
          <a:p>
            <a:r>
              <a:rPr lang="en-US" b="1" dirty="0"/>
              <a:t>Hebrews 5:11-12</a:t>
            </a:r>
            <a:r>
              <a:rPr lang="en-US" dirty="0"/>
              <a:t> – “11 Of whom we have many things to say, and hard of interpretation, seeing </a:t>
            </a:r>
            <a:r>
              <a:rPr lang="en-US" b="1" dirty="0"/>
              <a:t>ye are become dull of hearing</a:t>
            </a:r>
            <a:r>
              <a:rPr lang="en-US" dirty="0"/>
              <a:t>. 12 For when by reason of the time ye ought to be teachers, ye have need again that some one teach you the rudiments of the first principles of the oracles of God; and are become such as have need of milk, and not of solid food.”</a:t>
            </a:r>
          </a:p>
        </p:txBody>
      </p:sp>
      <p:sp>
        <p:nvSpPr>
          <p:cNvPr id="4" name="Slide Number Placeholder 3">
            <a:extLst>
              <a:ext uri="{FF2B5EF4-FFF2-40B4-BE49-F238E27FC236}">
                <a16:creationId xmlns:a16="http://schemas.microsoft.com/office/drawing/2014/main" id="{F76DAF87-79F8-B7CB-6D95-DF2D569165AA}"/>
              </a:ext>
            </a:extLst>
          </p:cNvPr>
          <p:cNvSpPr>
            <a:spLocks noGrp="1"/>
          </p:cNvSpPr>
          <p:nvPr>
            <p:ph type="sldNum" sz="quarter" idx="5"/>
          </p:nvPr>
        </p:nvSpPr>
        <p:spPr/>
        <p:txBody>
          <a:bodyPr/>
          <a:lstStyle/>
          <a:p>
            <a:pPr defTabSz="495256"/>
            <a:fld id="{5AE511DB-AD5D-4EE9-A0FB-8FF3B35D65FC}" type="slidenum">
              <a:rPr lang="en-US">
                <a:solidFill>
                  <a:prstClr val="black"/>
                </a:solidFill>
                <a:latin typeface="Aptos" panose="02110004020202020204"/>
              </a:rPr>
              <a:pPr defTabSz="495256"/>
              <a:t>10</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8E18F816-5AB5-3C12-69E0-C74D49752AAB}"/>
              </a:ext>
            </a:extLst>
          </p:cNvPr>
          <p:cNvSpPr>
            <a:spLocks noGrp="1"/>
          </p:cNvSpPr>
          <p:nvPr>
            <p:ph type="dt" idx="1"/>
          </p:nvPr>
        </p:nvSpPr>
        <p:spPr/>
        <p:txBody>
          <a:bodyPr/>
          <a:lstStyle/>
          <a:p>
            <a:r>
              <a:rPr lang="en-US"/>
              <a:t>3/2/2025 am</a:t>
            </a:r>
          </a:p>
        </p:txBody>
      </p:sp>
      <p:sp>
        <p:nvSpPr>
          <p:cNvPr id="6" name="Footer Placeholder 5">
            <a:extLst>
              <a:ext uri="{FF2B5EF4-FFF2-40B4-BE49-F238E27FC236}">
                <a16:creationId xmlns:a16="http://schemas.microsoft.com/office/drawing/2014/main" id="{D07920BD-0842-E3BF-C793-DB0ED5282ED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136587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“Wherefore putting away all filthiness and overflowing of wickedness, </a:t>
            </a:r>
            <a:r>
              <a:rPr lang="en-US" b="1" dirty="0"/>
              <a:t>receive with meekness the implanted word</a:t>
            </a:r>
            <a:r>
              <a:rPr lang="en-US" b="0" dirty="0"/>
              <a:t>, which is able to save your souls.” ASV</a:t>
            </a:r>
          </a:p>
          <a:p>
            <a:endParaRPr lang="en-US" b="0" dirty="0"/>
          </a:p>
          <a:p>
            <a:r>
              <a:rPr lang="en-US" b="1" dirty="0"/>
              <a:t>I John 3:23-24</a:t>
            </a:r>
            <a:r>
              <a:rPr lang="en-US" b="0" dirty="0"/>
              <a:t> – “23 And this is his commandment, </a:t>
            </a:r>
            <a:r>
              <a:rPr lang="en-US" b="1" dirty="0"/>
              <a:t>that we should believe in the name of his Son Jesus Christ</a:t>
            </a:r>
            <a:r>
              <a:rPr lang="en-US" b="0" dirty="0"/>
              <a:t>, and love one another, even as he gave us commandment. 24 And he that keepeth his commandments abideth in him, and he in him. And hereby we know that he abideth in us, by the Spirit which he gave us.” ASV</a:t>
            </a:r>
          </a:p>
          <a:p>
            <a:endParaRPr lang="en-US" b="0" dirty="0"/>
          </a:p>
          <a:p>
            <a:r>
              <a:rPr lang="en-US" b="1" dirty="0"/>
              <a:t>Acts 3:19</a:t>
            </a:r>
            <a:r>
              <a:rPr lang="en-US" b="0" dirty="0"/>
              <a:t> – “</a:t>
            </a:r>
            <a:r>
              <a:rPr lang="en-US" b="1" dirty="0"/>
              <a:t>Repent therefore, and turn again</a:t>
            </a:r>
            <a:r>
              <a:rPr lang="en-US" b="0" dirty="0"/>
              <a:t>, that your sins may be blotted out, that so there may come seasons of refreshing from the presence of the Lord” ASV</a:t>
            </a:r>
          </a:p>
        </p:txBody>
      </p:sp>
      <p:sp>
        <p:nvSpPr>
          <p:cNvPr id="4" name="Slide Number Placeholder 3"/>
          <p:cNvSpPr>
            <a:spLocks noGrp="1"/>
          </p:cNvSpPr>
          <p:nvPr>
            <p:ph type="sldNum" sz="quarter" idx="5"/>
          </p:nvPr>
        </p:nvSpPr>
        <p:spPr/>
        <p:txBody>
          <a:bodyPr/>
          <a:lstStyle/>
          <a:p>
            <a:pPr defTabSz="3447824" fontAlgn="base">
              <a:spcBef>
                <a:spcPct val="0"/>
              </a:spcBef>
              <a:spcAft>
                <a:spcPct val="0"/>
              </a:spcAft>
              <a:defRPr/>
            </a:pPr>
            <a:fld id="{3AF42B02-11F3-4BD2-B2E3-53F42D06C240}" type="slidenum">
              <a:rPr lang="en-US" altLang="en-US" sz="4700">
                <a:solidFill>
                  <a:prstClr val="black"/>
                </a:solidFill>
                <a:latin typeface="Arial" panose="020B0604020202020204" pitchFamily="34" charset="0"/>
              </a:rPr>
              <a:pPr defTabSz="3447824" fontAlgn="base">
                <a:spcBef>
                  <a:spcPct val="0"/>
                </a:spcBef>
                <a:spcAft>
                  <a:spcPct val="0"/>
                </a:spcAft>
                <a:defRPr/>
              </a:pPr>
              <a:t>11</a:t>
            </a:fld>
            <a:endParaRPr lang="en-US" altLang="en-US" sz="47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3447824" fontAlgn="base">
              <a:spcBef>
                <a:spcPct val="0"/>
              </a:spcBef>
              <a:spcAft>
                <a:spcPct val="0"/>
              </a:spcAft>
              <a:defRPr/>
            </a:pPr>
            <a:r>
              <a:rPr lang="en-US" altLang="en-US" sz="4700">
                <a:solidFill>
                  <a:prstClr val="black"/>
                </a:solidFill>
                <a:latin typeface="Arial" panose="020B0604020202020204" pitchFamily="34" charset="0"/>
              </a:rPr>
              <a:t>3/2/2025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3447824" fontAlgn="base">
              <a:spcBef>
                <a:spcPct val="0"/>
              </a:spcBef>
              <a:spcAft>
                <a:spcPct val="0"/>
              </a:spcAft>
              <a:defRPr/>
            </a:pPr>
            <a:r>
              <a:rPr lang="en-US" altLang="en-US" sz="47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10:9-10</a:t>
            </a:r>
            <a:r>
              <a:rPr lang="en-US" b="0" dirty="0"/>
              <a:t> – “9 because if thou shalt confess with thy mouth Jesus (as) Lord, and shalt believe in thy heart that God raised him from the dead, thou shalt be saved: 10 for with the heart man believeth unto righteousness; and </a:t>
            </a:r>
            <a:r>
              <a:rPr lang="en-US" b="1" dirty="0"/>
              <a:t>with the mouth confession is made unto salvation</a:t>
            </a:r>
            <a:r>
              <a:rPr lang="en-US" b="0" dirty="0"/>
              <a:t>.” ASV</a:t>
            </a:r>
          </a:p>
          <a:p>
            <a:endParaRPr lang="en-US" b="0" dirty="0"/>
          </a:p>
          <a:p>
            <a:r>
              <a:rPr lang="en-US" b="1" dirty="0"/>
              <a:t>Acts 2:38</a:t>
            </a:r>
            <a:r>
              <a:rPr lang="en-US" dirty="0"/>
              <a:t> – “And Peter (said) unto them, </a:t>
            </a:r>
            <a:r>
              <a:rPr lang="en-US" b="1" dirty="0"/>
              <a:t>Repent ye, and be baptized</a:t>
            </a:r>
            <a:r>
              <a:rPr lang="en-US" dirty="0"/>
              <a:t> every one of you in the name of Jesus Christ unto the remission of your sins; and ye shall receive the gift of the Holy Spirit.” ASV</a:t>
            </a:r>
          </a:p>
          <a:p>
            <a:endParaRPr lang="en-US" dirty="0"/>
          </a:p>
          <a:p>
            <a:pPr defTabSz="3184852">
              <a:defRPr/>
            </a:pPr>
            <a:r>
              <a:rPr lang="en-US" b="1" dirty="0"/>
              <a:t>Hebrews 3:12-14</a:t>
            </a:r>
            <a:r>
              <a:rPr lang="en-US" b="0" dirty="0"/>
              <a:t> – “12 Take heed, brethren, lest haply there shall be in any one of you an evil heart of unbelief, in falling away from the living God: 13 but exhort one another day by day, so long as it is called Today; lest any one of you be hardened by the deceitfulness of sin: 14 for we are become partakers of Christ, </a:t>
            </a:r>
            <a:r>
              <a:rPr lang="en-US" b="1" dirty="0"/>
              <a:t>if we hold fast the beginning of our confidence firm unto the end</a:t>
            </a:r>
            <a:r>
              <a:rPr lang="en-US" b="0" dirty="0"/>
              <a:t>” ASV</a:t>
            </a:r>
          </a:p>
        </p:txBody>
      </p:sp>
      <p:sp>
        <p:nvSpPr>
          <p:cNvPr id="4" name="Slide Number Placeholder 3"/>
          <p:cNvSpPr>
            <a:spLocks noGrp="1"/>
          </p:cNvSpPr>
          <p:nvPr>
            <p:ph type="sldNum" sz="quarter" idx="5"/>
          </p:nvPr>
        </p:nvSpPr>
        <p:spPr/>
        <p:txBody>
          <a:bodyPr/>
          <a:lstStyle/>
          <a:p>
            <a:pPr defTabSz="3447824" fontAlgn="base">
              <a:spcBef>
                <a:spcPct val="0"/>
              </a:spcBef>
              <a:spcAft>
                <a:spcPct val="0"/>
              </a:spcAft>
              <a:defRPr/>
            </a:pPr>
            <a:fld id="{3AF42B02-11F3-4BD2-B2E3-53F42D06C240}" type="slidenum">
              <a:rPr lang="en-US" altLang="en-US" sz="4700">
                <a:latin typeface="Arial" panose="020B0604020202020204" pitchFamily="34" charset="0"/>
              </a:rPr>
              <a:pPr defTabSz="3447824" fontAlgn="base">
                <a:spcBef>
                  <a:spcPct val="0"/>
                </a:spcBef>
                <a:spcAft>
                  <a:spcPct val="0"/>
                </a:spcAft>
                <a:defRPr/>
              </a:pPr>
              <a:t>12</a:t>
            </a:fld>
            <a:endParaRPr lang="en-US" altLang="en-US" sz="47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3447824" fontAlgn="base">
              <a:spcBef>
                <a:spcPct val="0"/>
              </a:spcBef>
              <a:spcAft>
                <a:spcPct val="0"/>
              </a:spcAft>
              <a:defRPr/>
            </a:pPr>
            <a:r>
              <a:rPr lang="en-US" altLang="en-US" sz="4700">
                <a:latin typeface="Arial" panose="020B0604020202020204" pitchFamily="34" charset="0"/>
              </a:rPr>
              <a:t>3/2/2025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3447824" fontAlgn="base">
              <a:spcBef>
                <a:spcPct val="0"/>
              </a:spcBef>
              <a:spcAft>
                <a:spcPct val="0"/>
              </a:spcAft>
              <a:defRPr/>
            </a:pPr>
            <a:r>
              <a:rPr lang="en-US" altLang="en-US" sz="47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Jeremiah 2:13</a:t>
            </a:r>
            <a:r>
              <a:rPr lang="en-US" dirty="0"/>
              <a:t> – “For my people have committed two evils: </a:t>
            </a:r>
            <a:r>
              <a:rPr lang="en-US" b="1" dirty="0"/>
              <a:t>they have forsaken me</a:t>
            </a:r>
            <a:r>
              <a:rPr lang="en-US" dirty="0"/>
              <a:t>, the fountain of living waters, and hewed them out cisterns, broken cisterns, that can hold no water.”</a:t>
            </a:r>
          </a:p>
          <a:p>
            <a:endParaRPr lang="en-US" dirty="0"/>
          </a:p>
          <a:p>
            <a:r>
              <a:rPr lang="en-US" b="1" dirty="0"/>
              <a:t>Jeremiah 5:30-31</a:t>
            </a:r>
            <a:r>
              <a:rPr lang="en-US" dirty="0"/>
              <a:t> – “30 A wonderful and horrible thing is come to pass in the land: 31 the prophets prophesy falsely, and the priests bear rule by their means; and </a:t>
            </a:r>
            <a:r>
              <a:rPr lang="en-US" b="1" dirty="0"/>
              <a:t>my people love to have it so</a:t>
            </a:r>
            <a:r>
              <a:rPr lang="en-US" dirty="0"/>
              <a:t>: and what will ye do in the end thereof?”</a:t>
            </a:r>
          </a:p>
        </p:txBody>
      </p:sp>
      <p:sp>
        <p:nvSpPr>
          <p:cNvPr id="4" name="Slide Number Placeholder 3"/>
          <p:cNvSpPr>
            <a:spLocks noGrp="1"/>
          </p:cNvSpPr>
          <p:nvPr>
            <p:ph type="sldNum" sz="quarter" idx="5"/>
          </p:nvPr>
        </p:nvSpPr>
        <p:spPr/>
        <p:txBody>
          <a:bodyPr/>
          <a:lstStyle/>
          <a:p>
            <a:fld id="{5AE511DB-AD5D-4EE9-A0FB-8FF3B35D65FC}" type="slidenum">
              <a:rPr lang="en-US" smtClean="0"/>
              <a:t>2</a:t>
            </a:fld>
            <a:endParaRPr lang="en-US"/>
          </a:p>
        </p:txBody>
      </p:sp>
      <p:sp>
        <p:nvSpPr>
          <p:cNvPr id="5" name="Date Placeholder 4">
            <a:extLst>
              <a:ext uri="{FF2B5EF4-FFF2-40B4-BE49-F238E27FC236}">
                <a16:creationId xmlns:a16="http://schemas.microsoft.com/office/drawing/2014/main" id="{60BF76D5-368A-1B2A-B8B3-14C2E6DF75A9}"/>
              </a:ext>
            </a:extLst>
          </p:cNvPr>
          <p:cNvSpPr>
            <a:spLocks noGrp="1"/>
          </p:cNvSpPr>
          <p:nvPr>
            <p:ph type="dt" idx="1"/>
          </p:nvPr>
        </p:nvSpPr>
        <p:spPr/>
        <p:txBody>
          <a:bodyPr/>
          <a:lstStyle/>
          <a:p>
            <a:r>
              <a:rPr lang="en-US"/>
              <a:t>3/2/2025 am</a:t>
            </a:r>
          </a:p>
        </p:txBody>
      </p:sp>
      <p:sp>
        <p:nvSpPr>
          <p:cNvPr id="6" name="Footer Placeholder 5">
            <a:extLst>
              <a:ext uri="{FF2B5EF4-FFF2-40B4-BE49-F238E27FC236}">
                <a16:creationId xmlns:a16="http://schemas.microsoft.com/office/drawing/2014/main" id="{BA07B9FC-E654-9DAF-244B-E99555C85EF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126857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A12C8-70CC-E9D0-38EB-55934B1E70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834120-F0FB-FBE8-0911-20AF04D173F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B5F31B-003D-6CDE-A52C-BCF7AB1BF947}"/>
              </a:ext>
            </a:extLst>
          </p:cNvPr>
          <p:cNvSpPr>
            <a:spLocks noGrp="1"/>
          </p:cNvSpPr>
          <p:nvPr>
            <p:ph type="body" idx="1"/>
          </p:nvPr>
        </p:nvSpPr>
        <p:spPr/>
        <p:txBody>
          <a:bodyPr/>
          <a:lstStyle/>
          <a:p>
            <a:r>
              <a:rPr lang="en-US" b="1" dirty="0"/>
              <a:t>I Peter 3:15</a:t>
            </a:r>
            <a:r>
              <a:rPr lang="en-US" dirty="0"/>
              <a:t> – “but sanctify in your hearts Christ as Lord: (being) </a:t>
            </a:r>
            <a:r>
              <a:rPr lang="en-US" b="1" dirty="0"/>
              <a:t>ready always to give answer</a:t>
            </a:r>
            <a:r>
              <a:rPr lang="en-US" dirty="0"/>
              <a:t> to every man that asketh you a reason concerning the hope that is in you, yet with meekness and fear”</a:t>
            </a:r>
          </a:p>
          <a:p>
            <a:endParaRPr lang="en-US" dirty="0"/>
          </a:p>
          <a:p>
            <a:r>
              <a:rPr lang="en-US" b="1" dirty="0"/>
              <a:t>I Corinthians 1:10</a:t>
            </a:r>
            <a:r>
              <a:rPr lang="en-US" dirty="0"/>
              <a:t> – “Now I beseech you, brethren, through the name of our Lord Jesus Christ, that ye all speak the same thing and (that) there be no divisions among you; but (</a:t>
            </a:r>
            <a:r>
              <a:rPr lang="en-US" b="1" dirty="0"/>
              <a:t>that) ye be perfected together in the same mind</a:t>
            </a:r>
            <a:r>
              <a:rPr lang="en-US" dirty="0"/>
              <a:t> and in the same judgment.”</a:t>
            </a:r>
          </a:p>
          <a:p>
            <a:endParaRPr lang="en-US" dirty="0"/>
          </a:p>
          <a:p>
            <a:r>
              <a:rPr lang="en-US" b="1" dirty="0"/>
              <a:t>I Corinthians 12:25</a:t>
            </a:r>
            <a:r>
              <a:rPr lang="en-US" dirty="0"/>
              <a:t> – “that there should be </a:t>
            </a:r>
            <a:r>
              <a:rPr lang="en-US" b="1" dirty="0"/>
              <a:t>no schism in the body</a:t>
            </a:r>
            <a:r>
              <a:rPr lang="en-US" dirty="0"/>
              <a:t>; but (that) the members should have the same care one for another.”</a:t>
            </a:r>
          </a:p>
        </p:txBody>
      </p:sp>
      <p:sp>
        <p:nvSpPr>
          <p:cNvPr id="4" name="Slide Number Placeholder 3">
            <a:extLst>
              <a:ext uri="{FF2B5EF4-FFF2-40B4-BE49-F238E27FC236}">
                <a16:creationId xmlns:a16="http://schemas.microsoft.com/office/drawing/2014/main" id="{18692DD6-D9BC-A131-54E5-8E6F05EDF4B9}"/>
              </a:ext>
            </a:extLst>
          </p:cNvPr>
          <p:cNvSpPr>
            <a:spLocks noGrp="1"/>
          </p:cNvSpPr>
          <p:nvPr>
            <p:ph type="sldNum" sz="quarter" idx="5"/>
          </p:nvPr>
        </p:nvSpPr>
        <p:spPr/>
        <p:txBody>
          <a:bodyPr/>
          <a:lstStyle/>
          <a:p>
            <a:pPr defTabSz="495256"/>
            <a:fld id="{5AE511DB-AD5D-4EE9-A0FB-8FF3B35D65FC}" type="slidenum">
              <a:rPr lang="en-US">
                <a:solidFill>
                  <a:prstClr val="black"/>
                </a:solidFill>
                <a:latin typeface="Aptos" panose="02110004020202020204"/>
              </a:rPr>
              <a:pPr defTabSz="495256"/>
              <a:t>3</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9937FF00-9B54-16D9-5C2D-3C70A269180E}"/>
              </a:ext>
            </a:extLst>
          </p:cNvPr>
          <p:cNvSpPr>
            <a:spLocks noGrp="1"/>
          </p:cNvSpPr>
          <p:nvPr>
            <p:ph type="dt" idx="1"/>
          </p:nvPr>
        </p:nvSpPr>
        <p:spPr/>
        <p:txBody>
          <a:bodyPr/>
          <a:lstStyle/>
          <a:p>
            <a:r>
              <a:rPr lang="en-US"/>
              <a:t>3/2/2025 am</a:t>
            </a:r>
          </a:p>
        </p:txBody>
      </p:sp>
      <p:sp>
        <p:nvSpPr>
          <p:cNvPr id="6" name="Footer Placeholder 5">
            <a:extLst>
              <a:ext uri="{FF2B5EF4-FFF2-40B4-BE49-F238E27FC236}">
                <a16:creationId xmlns:a16="http://schemas.microsoft.com/office/drawing/2014/main" id="{E042A7A2-8EA4-A82F-2525-7126DFB6C69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042342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9D5D79-AC59-91F2-7341-58637DF6FB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0FE8C9-3246-A43C-194D-BA5402E1C4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94B54DF-3544-D610-899B-040DF87F8C76}"/>
              </a:ext>
            </a:extLst>
          </p:cNvPr>
          <p:cNvSpPr>
            <a:spLocks noGrp="1"/>
          </p:cNvSpPr>
          <p:nvPr>
            <p:ph type="body" idx="1"/>
          </p:nvPr>
        </p:nvSpPr>
        <p:spPr/>
        <p:txBody>
          <a:bodyPr/>
          <a:lstStyle/>
          <a:p>
            <a:r>
              <a:rPr lang="en-US" b="1" dirty="0"/>
              <a:t>I Corinthians 4:6</a:t>
            </a:r>
            <a:r>
              <a:rPr lang="en-US" dirty="0"/>
              <a:t> – “Now these things, brethren, I have in a figure transferred to myself and Apollos for your sakes; that in us ye might </a:t>
            </a:r>
            <a:r>
              <a:rPr lang="en-US" b="1" dirty="0"/>
              <a:t>learn not (to go) beyond</a:t>
            </a:r>
            <a:r>
              <a:rPr lang="en-US" dirty="0"/>
              <a:t> the things which are written; that no one of you be puffed up for the one against the other.”</a:t>
            </a:r>
          </a:p>
          <a:p>
            <a:endParaRPr lang="en-US" dirty="0"/>
          </a:p>
          <a:p>
            <a:r>
              <a:rPr lang="en-US" b="1" dirty="0"/>
              <a:t>Galatians 1:6-9</a:t>
            </a:r>
            <a:r>
              <a:rPr lang="en-US" dirty="0"/>
              <a:t> – “6 I marvel that ye are </a:t>
            </a:r>
            <a:r>
              <a:rPr lang="en-US" b="1" dirty="0"/>
              <a:t>so quickly removing</a:t>
            </a:r>
            <a:r>
              <a:rPr lang="en-US" dirty="0"/>
              <a:t> from him that called you in the grace of Christ unto a different gospel; 7 which is not another (gospel) only there are some that trouble you, and would pervert the gospel of Christ. 8 But though we, or an angel from heaven, should preach unto you any gospel other than that which we preached unto you, let him be anathema. 9 As we have said before, so say I now again, if any man preacheth unto you any gospel other than that which ye received, let him be anathema.”</a:t>
            </a:r>
          </a:p>
          <a:p>
            <a:endParaRPr lang="en-US" dirty="0"/>
          </a:p>
          <a:p>
            <a:r>
              <a:rPr lang="en-US" b="1" dirty="0"/>
              <a:t>John 8:31-32</a:t>
            </a:r>
            <a:r>
              <a:rPr lang="en-US" dirty="0"/>
              <a:t> – “31 Jesus therefore said to those Jews that had believed him, If ye abide in my word, (then) are ye truly my disciples; 32 and ye shall know the truth, and </a:t>
            </a:r>
            <a:r>
              <a:rPr lang="en-US" b="1" dirty="0"/>
              <a:t>the truth shall make you free</a:t>
            </a:r>
            <a:r>
              <a:rPr lang="en-US" dirty="0"/>
              <a:t>.”</a:t>
            </a:r>
          </a:p>
          <a:p>
            <a:endParaRPr lang="en-US" dirty="0"/>
          </a:p>
          <a:p>
            <a:r>
              <a:rPr lang="en-US" b="1" dirty="0"/>
              <a:t>John 17:17</a:t>
            </a:r>
            <a:r>
              <a:rPr lang="en-US" dirty="0"/>
              <a:t> – “Sanctify them in the truth: </a:t>
            </a:r>
            <a:r>
              <a:rPr lang="en-US" b="1" dirty="0"/>
              <a:t>thy word is truth</a:t>
            </a:r>
            <a:r>
              <a:rPr lang="en-US" dirty="0"/>
              <a:t>.”</a:t>
            </a:r>
          </a:p>
        </p:txBody>
      </p:sp>
      <p:sp>
        <p:nvSpPr>
          <p:cNvPr id="4" name="Slide Number Placeholder 3">
            <a:extLst>
              <a:ext uri="{FF2B5EF4-FFF2-40B4-BE49-F238E27FC236}">
                <a16:creationId xmlns:a16="http://schemas.microsoft.com/office/drawing/2014/main" id="{ECCE35FB-C1E0-2860-707D-005501DC884A}"/>
              </a:ext>
            </a:extLst>
          </p:cNvPr>
          <p:cNvSpPr>
            <a:spLocks noGrp="1"/>
          </p:cNvSpPr>
          <p:nvPr>
            <p:ph type="sldNum" sz="quarter" idx="5"/>
          </p:nvPr>
        </p:nvSpPr>
        <p:spPr/>
        <p:txBody>
          <a:bodyPr/>
          <a:lstStyle/>
          <a:p>
            <a:pPr defTabSz="495256"/>
            <a:fld id="{5AE511DB-AD5D-4EE9-A0FB-8FF3B35D65FC}" type="slidenum">
              <a:rPr lang="en-US">
                <a:solidFill>
                  <a:prstClr val="black"/>
                </a:solidFill>
                <a:latin typeface="Aptos" panose="02110004020202020204"/>
              </a:rPr>
              <a:pPr defTabSz="495256"/>
              <a:t>4</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2BB74418-2178-7E4A-A6D3-C7D356F61088}"/>
              </a:ext>
            </a:extLst>
          </p:cNvPr>
          <p:cNvSpPr>
            <a:spLocks noGrp="1"/>
          </p:cNvSpPr>
          <p:nvPr>
            <p:ph type="dt" idx="1"/>
          </p:nvPr>
        </p:nvSpPr>
        <p:spPr/>
        <p:txBody>
          <a:bodyPr/>
          <a:lstStyle/>
          <a:p>
            <a:r>
              <a:rPr lang="en-US"/>
              <a:t>3/2/2025 am</a:t>
            </a:r>
          </a:p>
        </p:txBody>
      </p:sp>
      <p:sp>
        <p:nvSpPr>
          <p:cNvPr id="6" name="Footer Placeholder 5">
            <a:extLst>
              <a:ext uri="{FF2B5EF4-FFF2-40B4-BE49-F238E27FC236}">
                <a16:creationId xmlns:a16="http://schemas.microsoft.com/office/drawing/2014/main" id="{B5A8628F-B344-207D-DC33-05748EE5BC3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931841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14CED-B5BC-9E88-26D5-6D65E9432F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0FAADF-9C58-BFBB-D325-386D28831A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6CF994-1761-987F-A365-1450D65D9ABD}"/>
              </a:ext>
            </a:extLst>
          </p:cNvPr>
          <p:cNvSpPr>
            <a:spLocks noGrp="1"/>
          </p:cNvSpPr>
          <p:nvPr>
            <p:ph type="body" idx="1"/>
          </p:nvPr>
        </p:nvSpPr>
        <p:spPr/>
        <p:txBody>
          <a:bodyPr/>
          <a:lstStyle/>
          <a:p>
            <a:r>
              <a:rPr lang="en-US" b="1" dirty="0"/>
              <a:t>I John 1:3-4</a:t>
            </a:r>
            <a:r>
              <a:rPr lang="en-US" dirty="0"/>
              <a:t> – “3 that which we have seen and heard declare we unto you also, that ye also may </a:t>
            </a:r>
            <a:r>
              <a:rPr lang="en-US" b="1" dirty="0"/>
              <a:t>have fellowship with us</a:t>
            </a:r>
            <a:r>
              <a:rPr lang="en-US" dirty="0"/>
              <a:t>: yea, and our fellowship is with the Father, and with his Son Jesus Christ: 4 and these things we write, that our joy may be made full.”</a:t>
            </a:r>
          </a:p>
        </p:txBody>
      </p:sp>
      <p:sp>
        <p:nvSpPr>
          <p:cNvPr id="4" name="Slide Number Placeholder 3">
            <a:extLst>
              <a:ext uri="{FF2B5EF4-FFF2-40B4-BE49-F238E27FC236}">
                <a16:creationId xmlns:a16="http://schemas.microsoft.com/office/drawing/2014/main" id="{0F563A76-574F-14EE-C387-3B77557E254D}"/>
              </a:ext>
            </a:extLst>
          </p:cNvPr>
          <p:cNvSpPr>
            <a:spLocks noGrp="1"/>
          </p:cNvSpPr>
          <p:nvPr>
            <p:ph type="sldNum" sz="quarter" idx="5"/>
          </p:nvPr>
        </p:nvSpPr>
        <p:spPr/>
        <p:txBody>
          <a:bodyPr/>
          <a:lstStyle/>
          <a:p>
            <a:pPr defTabSz="495256"/>
            <a:fld id="{5AE511DB-AD5D-4EE9-A0FB-8FF3B35D65FC}" type="slidenum">
              <a:rPr lang="en-US">
                <a:solidFill>
                  <a:prstClr val="black"/>
                </a:solidFill>
                <a:latin typeface="Aptos" panose="02110004020202020204"/>
              </a:rPr>
              <a:pPr defTabSz="495256"/>
              <a:t>5</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5ACF789F-C8B2-1AC7-475D-8272257864F3}"/>
              </a:ext>
            </a:extLst>
          </p:cNvPr>
          <p:cNvSpPr>
            <a:spLocks noGrp="1"/>
          </p:cNvSpPr>
          <p:nvPr>
            <p:ph type="dt" idx="1"/>
          </p:nvPr>
        </p:nvSpPr>
        <p:spPr/>
        <p:txBody>
          <a:bodyPr/>
          <a:lstStyle/>
          <a:p>
            <a:r>
              <a:rPr lang="en-US"/>
              <a:t>3/2/2025 am</a:t>
            </a:r>
          </a:p>
        </p:txBody>
      </p:sp>
      <p:sp>
        <p:nvSpPr>
          <p:cNvPr id="6" name="Footer Placeholder 5">
            <a:extLst>
              <a:ext uri="{FF2B5EF4-FFF2-40B4-BE49-F238E27FC236}">
                <a16:creationId xmlns:a16="http://schemas.microsoft.com/office/drawing/2014/main" id="{2420EF84-6CB9-15C2-4ADD-817E9AF600D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051636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DA9724-624E-745D-CD80-C9BB1142F7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3E02EC2-BE40-C078-4721-7F58D2EA10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F43A21-7734-6E65-1936-4540F7745003}"/>
              </a:ext>
            </a:extLst>
          </p:cNvPr>
          <p:cNvSpPr>
            <a:spLocks noGrp="1"/>
          </p:cNvSpPr>
          <p:nvPr>
            <p:ph type="body" idx="1"/>
          </p:nvPr>
        </p:nvSpPr>
        <p:spPr/>
        <p:txBody>
          <a:bodyPr/>
          <a:lstStyle/>
          <a:p>
            <a:r>
              <a:rPr lang="en-US" b="1" dirty="0"/>
              <a:t>John 17:20-23</a:t>
            </a:r>
            <a:r>
              <a:rPr lang="en-US" dirty="0"/>
              <a:t> – “20 Neither for these only do I pray, but for them also that believe on me through their word; 21 that they may all be one; even as thou, Father, (art) in me, and I in thee, that they also may be in us: that the world may believe that thou didst send me. 22 And the glory which thou hast given me I have given unto them; </a:t>
            </a:r>
            <a:r>
              <a:rPr lang="en-US" b="1" dirty="0"/>
              <a:t>that they may be one</a:t>
            </a:r>
            <a:r>
              <a:rPr lang="en-US" dirty="0"/>
              <a:t>, even as we (are) one; 23 I in them, and thou in me, that they may be perfected into one; that the world may know that thou didst send me, and lovedst them, even as thou lovedst me.”</a:t>
            </a:r>
          </a:p>
          <a:p>
            <a:endParaRPr lang="en-US" dirty="0"/>
          </a:p>
          <a:p>
            <a:r>
              <a:rPr lang="en-US" b="1" dirty="0"/>
              <a:t>I Corinthians 1:10</a:t>
            </a:r>
            <a:r>
              <a:rPr lang="en-US" dirty="0"/>
              <a:t> – “Now I beseech you, brethren, through the name of our Lord Jesus Christ, that ye all speak the same thing and (that) there be no divisions among you; but (that) ye be </a:t>
            </a:r>
            <a:r>
              <a:rPr lang="en-US" b="1" dirty="0"/>
              <a:t>perfected together in the same mind</a:t>
            </a:r>
            <a:r>
              <a:rPr lang="en-US" dirty="0"/>
              <a:t> and in the same judgment.”</a:t>
            </a:r>
          </a:p>
          <a:p>
            <a:endParaRPr lang="en-US" dirty="0"/>
          </a:p>
          <a:p>
            <a:endParaRPr lang="en-US" dirty="0"/>
          </a:p>
        </p:txBody>
      </p:sp>
      <p:sp>
        <p:nvSpPr>
          <p:cNvPr id="4" name="Slide Number Placeholder 3">
            <a:extLst>
              <a:ext uri="{FF2B5EF4-FFF2-40B4-BE49-F238E27FC236}">
                <a16:creationId xmlns:a16="http://schemas.microsoft.com/office/drawing/2014/main" id="{99EA3EFC-4329-A269-8672-D2E6ACCC4D4C}"/>
              </a:ext>
            </a:extLst>
          </p:cNvPr>
          <p:cNvSpPr>
            <a:spLocks noGrp="1"/>
          </p:cNvSpPr>
          <p:nvPr>
            <p:ph type="sldNum" sz="quarter" idx="5"/>
          </p:nvPr>
        </p:nvSpPr>
        <p:spPr/>
        <p:txBody>
          <a:bodyPr/>
          <a:lstStyle/>
          <a:p>
            <a:pPr defTabSz="495256"/>
            <a:fld id="{5AE511DB-AD5D-4EE9-A0FB-8FF3B35D65FC}" type="slidenum">
              <a:rPr lang="en-US">
                <a:solidFill>
                  <a:prstClr val="black"/>
                </a:solidFill>
                <a:latin typeface="Aptos" panose="02110004020202020204"/>
              </a:rPr>
              <a:pPr defTabSz="495256"/>
              <a:t>6</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39A5061E-96C9-78AE-254E-AEA66D38605F}"/>
              </a:ext>
            </a:extLst>
          </p:cNvPr>
          <p:cNvSpPr>
            <a:spLocks noGrp="1"/>
          </p:cNvSpPr>
          <p:nvPr>
            <p:ph type="dt" idx="1"/>
          </p:nvPr>
        </p:nvSpPr>
        <p:spPr/>
        <p:txBody>
          <a:bodyPr/>
          <a:lstStyle/>
          <a:p>
            <a:r>
              <a:rPr lang="en-US"/>
              <a:t>3/2/2025 am</a:t>
            </a:r>
          </a:p>
        </p:txBody>
      </p:sp>
      <p:sp>
        <p:nvSpPr>
          <p:cNvPr id="6" name="Footer Placeholder 5">
            <a:extLst>
              <a:ext uri="{FF2B5EF4-FFF2-40B4-BE49-F238E27FC236}">
                <a16:creationId xmlns:a16="http://schemas.microsoft.com/office/drawing/2014/main" id="{A3E351C2-CC40-F953-4CB3-B3B3F0E0FBF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448793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E843BB-6C0A-F4D8-1DF6-D02F18F1BB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2D0814-B501-7260-DBFA-0C6BEC70F0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89B797E-19E5-BC5A-FBCB-B1F2337DFC6E}"/>
              </a:ext>
            </a:extLst>
          </p:cNvPr>
          <p:cNvSpPr>
            <a:spLocks noGrp="1"/>
          </p:cNvSpPr>
          <p:nvPr>
            <p:ph type="body" idx="1"/>
          </p:nvPr>
        </p:nvSpPr>
        <p:spPr/>
        <p:txBody>
          <a:bodyPr/>
          <a:lstStyle/>
          <a:p>
            <a:r>
              <a:rPr lang="en-US" b="1" dirty="0"/>
              <a:t>Ephesians 4:4-6</a:t>
            </a:r>
            <a:r>
              <a:rPr lang="en-US" dirty="0"/>
              <a:t> – “4 </a:t>
            </a:r>
            <a:r>
              <a:rPr lang="en-US" b="1" dirty="0"/>
              <a:t>(There is) one body</a:t>
            </a:r>
            <a:r>
              <a:rPr lang="en-US" dirty="0"/>
              <a:t>, and one Spirit, even as also ye were called in one hope of your calling; 5 one Lord, one faith, one baptism, 6 one God and Father of all, who is over all, and through all, and in all.”</a:t>
            </a:r>
          </a:p>
          <a:p>
            <a:endParaRPr lang="en-US" dirty="0"/>
          </a:p>
          <a:p>
            <a:r>
              <a:rPr lang="en-US" b="1" dirty="0"/>
              <a:t>John 1:12</a:t>
            </a:r>
            <a:r>
              <a:rPr lang="en-US" dirty="0"/>
              <a:t> – “But as many as received him, to them gave he </a:t>
            </a:r>
            <a:r>
              <a:rPr lang="en-US" b="1" dirty="0"/>
              <a:t>the right to become children of God</a:t>
            </a:r>
            <a:r>
              <a:rPr lang="en-US" dirty="0"/>
              <a:t>, (even) to them that believe on his name”</a:t>
            </a:r>
          </a:p>
          <a:p>
            <a:endParaRPr lang="en-US" dirty="0"/>
          </a:p>
          <a:p>
            <a:r>
              <a:rPr lang="en-US" b="1" dirty="0"/>
              <a:t>I Corinthians 4:6-7</a:t>
            </a:r>
            <a:r>
              <a:rPr lang="en-US" dirty="0"/>
              <a:t> – “6 Now these things, brethren, I have in a figure transferred to myself and Apollos for your sakes; that in us ye might </a:t>
            </a:r>
            <a:r>
              <a:rPr lang="en-US" b="1" dirty="0"/>
              <a:t>learn not (to go) beyond</a:t>
            </a:r>
            <a:r>
              <a:rPr lang="en-US" dirty="0"/>
              <a:t> the things which are written; that no one of you be puffed up for the one against the other. 7 For who maketh thee to differ? and what hast thou that thou didst not receive? but if thou didst receive it, why dost thou glory as if thou hadst not received it?”</a:t>
            </a:r>
          </a:p>
          <a:p>
            <a:endParaRPr lang="en-US" dirty="0"/>
          </a:p>
          <a:p>
            <a:r>
              <a:rPr lang="en-US" b="1" dirty="0"/>
              <a:t>II John 9</a:t>
            </a:r>
            <a:r>
              <a:rPr lang="en-US" dirty="0"/>
              <a:t> – “</a:t>
            </a:r>
            <a:r>
              <a:rPr lang="en-US" b="1" dirty="0"/>
              <a:t>Whosoever goeth onward and abideth not in the teaching of Christ</a:t>
            </a:r>
            <a:r>
              <a:rPr lang="en-US" dirty="0"/>
              <a:t>, hath not God: he that abideth in the teaching, the same hath both the Father and the Son.”</a:t>
            </a:r>
          </a:p>
          <a:p>
            <a:endParaRPr lang="en-US" dirty="0"/>
          </a:p>
          <a:p>
            <a:r>
              <a:rPr lang="en-US" b="1" dirty="0"/>
              <a:t>I Corinthians 1:10-13</a:t>
            </a:r>
            <a:r>
              <a:rPr lang="en-US" dirty="0"/>
              <a:t> – “10 Now I beseech you, brethren, through the name of our Lord Jesus Christ, that ye all speak the same thing and (that) there be no divisions among you; but (that) ye be perfected together in the same mind and in the same judgment. 11 For it hath been signified unto me concerning you, my brethren, by them (that are of the household) of Chloe, that there are contentions among you. 12 Now this I mean, that each one of you saith, I am of Paul; and I of Apollos: and I of Cephas; and I of Christ. 13 </a:t>
            </a:r>
            <a:r>
              <a:rPr lang="en-US" b="1" dirty="0"/>
              <a:t>Is Christ divided?</a:t>
            </a:r>
            <a:r>
              <a:rPr lang="en-US" dirty="0"/>
              <a:t> was Paul crucified for you? or were ye baptized into the name of Paul?”</a:t>
            </a:r>
          </a:p>
        </p:txBody>
      </p:sp>
      <p:sp>
        <p:nvSpPr>
          <p:cNvPr id="4" name="Slide Number Placeholder 3">
            <a:extLst>
              <a:ext uri="{FF2B5EF4-FFF2-40B4-BE49-F238E27FC236}">
                <a16:creationId xmlns:a16="http://schemas.microsoft.com/office/drawing/2014/main" id="{29202592-C56A-E79B-3254-266BEF1DF415}"/>
              </a:ext>
            </a:extLst>
          </p:cNvPr>
          <p:cNvSpPr>
            <a:spLocks noGrp="1"/>
          </p:cNvSpPr>
          <p:nvPr>
            <p:ph type="sldNum" sz="quarter" idx="5"/>
          </p:nvPr>
        </p:nvSpPr>
        <p:spPr/>
        <p:txBody>
          <a:bodyPr/>
          <a:lstStyle/>
          <a:p>
            <a:pPr defTabSz="495256"/>
            <a:fld id="{5AE511DB-AD5D-4EE9-A0FB-8FF3B35D65FC}" type="slidenum">
              <a:rPr lang="en-US">
                <a:solidFill>
                  <a:prstClr val="black"/>
                </a:solidFill>
                <a:latin typeface="Aptos" panose="02110004020202020204"/>
              </a:rPr>
              <a:pPr defTabSz="495256"/>
              <a:t>7</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4A21B282-F103-AA45-091C-22F34449B76D}"/>
              </a:ext>
            </a:extLst>
          </p:cNvPr>
          <p:cNvSpPr>
            <a:spLocks noGrp="1"/>
          </p:cNvSpPr>
          <p:nvPr>
            <p:ph type="dt" idx="1"/>
          </p:nvPr>
        </p:nvSpPr>
        <p:spPr/>
        <p:txBody>
          <a:bodyPr/>
          <a:lstStyle/>
          <a:p>
            <a:r>
              <a:rPr lang="en-US"/>
              <a:t>3/2/2025 am</a:t>
            </a:r>
          </a:p>
        </p:txBody>
      </p:sp>
      <p:sp>
        <p:nvSpPr>
          <p:cNvPr id="6" name="Footer Placeholder 5">
            <a:extLst>
              <a:ext uri="{FF2B5EF4-FFF2-40B4-BE49-F238E27FC236}">
                <a16:creationId xmlns:a16="http://schemas.microsoft.com/office/drawing/2014/main" id="{B0C69360-1403-70F6-3CF4-9C0F731CF7B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586747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B50C12-6EC3-BD27-1B82-7E3177382B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CCAF3F-1F56-C545-E490-215E8CCE44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CF98B1A-E2D4-A367-B4F6-02DB2BF90B7B}"/>
              </a:ext>
            </a:extLst>
          </p:cNvPr>
          <p:cNvSpPr>
            <a:spLocks noGrp="1"/>
          </p:cNvSpPr>
          <p:nvPr>
            <p:ph type="body" idx="1"/>
          </p:nvPr>
        </p:nvSpPr>
        <p:spPr/>
        <p:txBody>
          <a:bodyPr/>
          <a:lstStyle/>
          <a:p>
            <a:r>
              <a:rPr lang="en-US" b="1" dirty="0"/>
              <a:t>John 12:48</a:t>
            </a:r>
            <a:r>
              <a:rPr lang="en-US" dirty="0"/>
              <a:t> – “He that rejecteth me, and receiveth not my sayings, hath one that judgeth him: </a:t>
            </a:r>
            <a:r>
              <a:rPr lang="en-US" b="1" dirty="0"/>
              <a:t>the word that I spake</a:t>
            </a:r>
            <a:r>
              <a:rPr lang="en-US" dirty="0"/>
              <a:t>, the same shall judge him in the last day.”</a:t>
            </a:r>
          </a:p>
          <a:p>
            <a:endParaRPr lang="en-US" dirty="0"/>
          </a:p>
          <a:p>
            <a:r>
              <a:rPr lang="en-US" b="1" dirty="0"/>
              <a:t>Acts 17:30-31</a:t>
            </a:r>
            <a:r>
              <a:rPr lang="en-US" dirty="0"/>
              <a:t> – “30 The times of ignorance therefore God overlooked; but now he commandeth men that they should all everywhere repent: 31 inasmuch as he hath appointed a day in which </a:t>
            </a:r>
            <a:r>
              <a:rPr lang="en-US" b="1" dirty="0"/>
              <a:t>he will judge the world</a:t>
            </a:r>
            <a:r>
              <a:rPr lang="en-US" dirty="0"/>
              <a:t> in righteousness by the man whom he hath ordained; whereof he hath given assurance unto all men, in that he hath raised him from the dead.”</a:t>
            </a:r>
          </a:p>
          <a:p>
            <a:endParaRPr lang="en-US" dirty="0"/>
          </a:p>
          <a:p>
            <a:r>
              <a:rPr lang="en-US" b="1" dirty="0"/>
              <a:t>Romans 14:10-12</a:t>
            </a:r>
            <a:r>
              <a:rPr lang="en-US" dirty="0"/>
              <a:t> – “10 But thou, why dost thou judge thy brother? or thou again, why dost thou set at nought thy brother? for we shall all stand before the judgment-seat of God. 11 For it is written, As I live, saith the Lord, to me every knee shall bow, And every tongue shall confess to God. 12 So then each one of us shall </a:t>
            </a:r>
            <a:r>
              <a:rPr lang="en-US" b="1" dirty="0"/>
              <a:t>give account of himself to God</a:t>
            </a:r>
            <a:r>
              <a:rPr lang="en-US" dirty="0"/>
              <a:t>.”</a:t>
            </a:r>
          </a:p>
          <a:p>
            <a:endParaRPr lang="en-US" dirty="0"/>
          </a:p>
          <a:p>
            <a:r>
              <a:rPr lang="en-US" b="1" dirty="0"/>
              <a:t>Colossians 2:8</a:t>
            </a:r>
            <a:r>
              <a:rPr lang="en-US" dirty="0"/>
              <a:t> – “Take heed lest there shall be any one that maketh spoil of you through his philosophy and vain deceit, after the tradition of men, after the rudiments of the world, </a:t>
            </a:r>
            <a:r>
              <a:rPr lang="en-US" b="1" dirty="0"/>
              <a:t>and not after Christ</a:t>
            </a:r>
            <a:r>
              <a:rPr lang="en-US" dirty="0"/>
              <a:t>”</a:t>
            </a:r>
          </a:p>
        </p:txBody>
      </p:sp>
      <p:sp>
        <p:nvSpPr>
          <p:cNvPr id="4" name="Slide Number Placeholder 3">
            <a:extLst>
              <a:ext uri="{FF2B5EF4-FFF2-40B4-BE49-F238E27FC236}">
                <a16:creationId xmlns:a16="http://schemas.microsoft.com/office/drawing/2014/main" id="{EA31DB2C-F992-A351-A443-94944A231F21}"/>
              </a:ext>
            </a:extLst>
          </p:cNvPr>
          <p:cNvSpPr>
            <a:spLocks noGrp="1"/>
          </p:cNvSpPr>
          <p:nvPr>
            <p:ph type="sldNum" sz="quarter" idx="5"/>
          </p:nvPr>
        </p:nvSpPr>
        <p:spPr/>
        <p:txBody>
          <a:bodyPr/>
          <a:lstStyle/>
          <a:p>
            <a:pPr defTabSz="495256"/>
            <a:fld id="{5AE511DB-AD5D-4EE9-A0FB-8FF3B35D65FC}" type="slidenum">
              <a:rPr lang="en-US">
                <a:solidFill>
                  <a:prstClr val="black"/>
                </a:solidFill>
                <a:latin typeface="Aptos" panose="02110004020202020204"/>
              </a:rPr>
              <a:pPr defTabSz="495256"/>
              <a:t>8</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3B7A9BEA-2D6B-87A9-6D2F-28E130BA4134}"/>
              </a:ext>
            </a:extLst>
          </p:cNvPr>
          <p:cNvSpPr>
            <a:spLocks noGrp="1"/>
          </p:cNvSpPr>
          <p:nvPr>
            <p:ph type="dt" idx="1"/>
          </p:nvPr>
        </p:nvSpPr>
        <p:spPr/>
        <p:txBody>
          <a:bodyPr/>
          <a:lstStyle/>
          <a:p>
            <a:r>
              <a:rPr lang="en-US"/>
              <a:t>3/2/2025 am</a:t>
            </a:r>
          </a:p>
        </p:txBody>
      </p:sp>
      <p:sp>
        <p:nvSpPr>
          <p:cNvPr id="6" name="Footer Placeholder 5">
            <a:extLst>
              <a:ext uri="{FF2B5EF4-FFF2-40B4-BE49-F238E27FC236}">
                <a16:creationId xmlns:a16="http://schemas.microsoft.com/office/drawing/2014/main" id="{D9548D48-182A-A5EE-C6BD-062EA408F9D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39081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981E9C-841C-4155-9FDC-F876C17985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5B5F9F-7E01-D74E-425B-E159C0C42C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68106B-FB6D-DEB3-2964-3BB4FEBD37AD}"/>
              </a:ext>
            </a:extLst>
          </p:cNvPr>
          <p:cNvSpPr>
            <a:spLocks noGrp="1"/>
          </p:cNvSpPr>
          <p:nvPr>
            <p:ph type="body" idx="1"/>
          </p:nvPr>
        </p:nvSpPr>
        <p:spPr/>
        <p:txBody>
          <a:bodyPr/>
          <a:lstStyle/>
          <a:p>
            <a:r>
              <a:rPr lang="en-US" b="1" dirty="0"/>
              <a:t>Matthew 28:18-20</a:t>
            </a:r>
            <a:r>
              <a:rPr lang="en-US" dirty="0"/>
              <a:t> – “18 And Jesus came to them and spake unto them, saying, </a:t>
            </a:r>
            <a:r>
              <a:rPr lang="en-US" b="1" dirty="0"/>
              <a:t>All authority hath been given unto me</a:t>
            </a:r>
            <a:r>
              <a:rPr lang="en-US" dirty="0"/>
              <a:t> in heaven and on earth. 19 Go ye therefore, and make disciples of all the nations, baptizing them into the name of the Father and of the Son and of the Holy Spirit: 20 teaching them to observe all things whatsoever I commanded you: and lo, I am with you always, even unto the end of the world.”</a:t>
            </a:r>
          </a:p>
          <a:p>
            <a:endParaRPr lang="en-US" dirty="0"/>
          </a:p>
          <a:p>
            <a:r>
              <a:rPr lang="en-US" b="1" dirty="0"/>
              <a:t>Ephesians 1:22-23</a:t>
            </a:r>
            <a:r>
              <a:rPr lang="en-US" dirty="0"/>
              <a:t> – “22 and he put </a:t>
            </a:r>
            <a:r>
              <a:rPr lang="en-US" b="1" dirty="0"/>
              <a:t>all things in subjection</a:t>
            </a:r>
            <a:r>
              <a:rPr lang="en-US" dirty="0"/>
              <a:t> under his feet, and gave him to be head over all things to the church, 23 which is his body, the fulness of him that filleth all in all.”</a:t>
            </a:r>
          </a:p>
          <a:p>
            <a:endParaRPr lang="en-US" dirty="0"/>
          </a:p>
          <a:p>
            <a:r>
              <a:rPr lang="en-US" b="1" dirty="0"/>
              <a:t>Colossians 3:17</a:t>
            </a:r>
            <a:r>
              <a:rPr lang="en-US" dirty="0"/>
              <a:t> – “And whatsoever ye do, in word or in deed, </a:t>
            </a:r>
            <a:r>
              <a:rPr lang="en-US" b="1" dirty="0"/>
              <a:t>(do) all in the name of the Lord Jesus</a:t>
            </a:r>
            <a:r>
              <a:rPr lang="en-US" dirty="0"/>
              <a:t>, giving thanks to God the Father through him.”</a:t>
            </a:r>
          </a:p>
          <a:p>
            <a:endParaRPr lang="en-US" dirty="0"/>
          </a:p>
          <a:p>
            <a:r>
              <a:rPr lang="en-US" b="1" dirty="0"/>
              <a:t>I Peter 2:11-12</a:t>
            </a:r>
            <a:r>
              <a:rPr lang="en-US" dirty="0"/>
              <a:t> – “11 Beloved, I beseech you as sojourners and pilgrims, to abstain from fleshly lust, which war against the soul; 12 </a:t>
            </a:r>
            <a:r>
              <a:rPr lang="en-US" b="1" dirty="0"/>
              <a:t>having your behavior seemly</a:t>
            </a:r>
            <a:r>
              <a:rPr lang="en-US" dirty="0"/>
              <a:t> among the Gentiles; that, wherein they speak against you as evil-doers, they may by your good works, which they behold, glorify God in the day of visitation.”</a:t>
            </a:r>
          </a:p>
          <a:p>
            <a:endParaRPr lang="en-US" dirty="0"/>
          </a:p>
          <a:p>
            <a:r>
              <a:rPr lang="en-US" b="1" dirty="0"/>
              <a:t>I Peter 4:15-16</a:t>
            </a:r>
            <a:r>
              <a:rPr lang="en-US" dirty="0"/>
              <a:t> – “15 For let none of you suffer as a murderer, or a thief, or an evil-doer, or as a meddler in other men's matters: 16 but if (a man suffer) as a Christian, let him </a:t>
            </a:r>
            <a:r>
              <a:rPr lang="en-US" b="1" dirty="0"/>
              <a:t>not be ashamed</a:t>
            </a:r>
            <a:r>
              <a:rPr lang="en-US" dirty="0"/>
              <a:t>; but let him glorify God in this name.”</a:t>
            </a:r>
          </a:p>
          <a:p>
            <a:endParaRPr lang="en-US" dirty="0"/>
          </a:p>
          <a:p>
            <a:r>
              <a:rPr lang="en-US" dirty="0"/>
              <a:t>Proverbs 23:23 – “</a:t>
            </a:r>
            <a:r>
              <a:rPr lang="en-US" b="1" dirty="0"/>
              <a:t>Buy the truth, and sell it not</a:t>
            </a:r>
            <a:r>
              <a:rPr lang="en-US" dirty="0"/>
              <a:t>; (Yea), wisdom, and instruction, and understanding.”</a:t>
            </a:r>
          </a:p>
        </p:txBody>
      </p:sp>
      <p:sp>
        <p:nvSpPr>
          <p:cNvPr id="4" name="Slide Number Placeholder 3">
            <a:extLst>
              <a:ext uri="{FF2B5EF4-FFF2-40B4-BE49-F238E27FC236}">
                <a16:creationId xmlns:a16="http://schemas.microsoft.com/office/drawing/2014/main" id="{411C6103-6C6F-FDC6-A9E7-F3561157665B}"/>
              </a:ext>
            </a:extLst>
          </p:cNvPr>
          <p:cNvSpPr>
            <a:spLocks noGrp="1"/>
          </p:cNvSpPr>
          <p:nvPr>
            <p:ph type="sldNum" sz="quarter" idx="5"/>
          </p:nvPr>
        </p:nvSpPr>
        <p:spPr/>
        <p:txBody>
          <a:bodyPr/>
          <a:lstStyle/>
          <a:p>
            <a:pPr defTabSz="495256"/>
            <a:fld id="{5AE511DB-AD5D-4EE9-A0FB-8FF3B35D65FC}" type="slidenum">
              <a:rPr lang="en-US">
                <a:solidFill>
                  <a:prstClr val="black"/>
                </a:solidFill>
                <a:latin typeface="Aptos" panose="02110004020202020204"/>
              </a:rPr>
              <a:pPr defTabSz="495256"/>
              <a:t>9</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FAD26593-FF56-8984-96EC-3774990F3DB5}"/>
              </a:ext>
            </a:extLst>
          </p:cNvPr>
          <p:cNvSpPr>
            <a:spLocks noGrp="1"/>
          </p:cNvSpPr>
          <p:nvPr>
            <p:ph type="dt" idx="1"/>
          </p:nvPr>
        </p:nvSpPr>
        <p:spPr/>
        <p:txBody>
          <a:bodyPr/>
          <a:lstStyle/>
          <a:p>
            <a:r>
              <a:rPr lang="en-US"/>
              <a:t>3/2/2025 am</a:t>
            </a:r>
          </a:p>
        </p:txBody>
      </p:sp>
      <p:sp>
        <p:nvSpPr>
          <p:cNvPr id="6" name="Footer Placeholder 5">
            <a:extLst>
              <a:ext uri="{FF2B5EF4-FFF2-40B4-BE49-F238E27FC236}">
                <a16:creationId xmlns:a16="http://schemas.microsoft.com/office/drawing/2014/main" id="{B656C840-EFAB-B014-0AF6-53854AF4DEA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95278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E0AD3F-30E3-4930-9667-C68428CF0AA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381877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09E0AD3F-30E3-4930-9667-C68428CF0AA4}" type="datetimeFigureOut">
              <a:rPr lang="en-US" smtClean="0"/>
              <a:t>3/15/2025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3851681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E0AD3F-30E3-4930-9667-C68428CF0AA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3382432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E0AD3F-30E3-4930-9667-C68428CF0AA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2202D-7431-4C67-A494-63DF30167FCA}"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06954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E0AD3F-30E3-4930-9667-C68428CF0AA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3566906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E0AD3F-30E3-4930-9667-C68428CF0AA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2202D-7431-4C67-A494-63DF30167FCA}"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00045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E0AD3F-30E3-4930-9667-C68428CF0AA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759103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E0AD3F-30E3-4930-9667-C68428CF0AA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2486902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E0AD3F-30E3-4930-9667-C68428CF0AA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2538211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E0AD3F-30E3-4930-9667-C68428CF0AA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324571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E0AD3F-30E3-4930-9667-C68428CF0AA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879247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E0AD3F-30E3-4930-9667-C68428CF0AA4}" type="datetimeFigureOut">
              <a:rPr lang="en-US" smtClean="0"/>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574262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E0AD3F-30E3-4930-9667-C68428CF0AA4}" type="datetimeFigureOut">
              <a:rPr lang="en-US" smtClean="0"/>
              <a:t>3/15/2025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2281063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E0AD3F-30E3-4930-9667-C68428CF0AA4}" type="datetimeFigureOut">
              <a:rPr lang="en-US" smtClean="0"/>
              <a:t>3/15/2025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259308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0AD3F-30E3-4930-9667-C68428CF0AA4}" type="datetimeFigureOut">
              <a:rPr lang="en-US" smtClean="0"/>
              <a:t>3/15/2025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96782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E0AD3F-30E3-4930-9667-C68428CF0AA4}" type="datetimeFigureOut">
              <a:rPr lang="en-US" smtClean="0"/>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2349119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E0AD3F-30E3-4930-9667-C68428CF0AA4}" type="datetimeFigureOut">
              <a:rPr lang="en-US" smtClean="0"/>
              <a:t>3/15/2025</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8D72202D-7431-4C67-A494-63DF30167FCA}" type="slidenum">
              <a:rPr lang="en-US" smtClean="0"/>
              <a:t>‹#›</a:t>
            </a:fld>
            <a:endParaRPr lang="en-US"/>
          </a:p>
        </p:txBody>
      </p:sp>
    </p:spTree>
    <p:extLst>
      <p:ext uri="{BB962C8B-B14F-4D97-AF65-F5344CB8AC3E}">
        <p14:creationId xmlns:p14="http://schemas.microsoft.com/office/powerpoint/2010/main" val="3692888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9E0AD3F-30E3-4930-9667-C68428CF0AA4}" type="datetimeFigureOut">
              <a:rPr lang="en-US" smtClean="0"/>
              <a:t>3/15/2025</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8D72202D-7431-4C67-A494-63DF30167FCA}" type="slidenum">
              <a:rPr lang="en-US" smtClean="0"/>
              <a:t>‹#›</a:t>
            </a:fld>
            <a:endParaRPr lang="en-US"/>
          </a:p>
        </p:txBody>
      </p:sp>
    </p:spTree>
    <p:extLst>
      <p:ext uri="{BB962C8B-B14F-4D97-AF65-F5344CB8AC3E}">
        <p14:creationId xmlns:p14="http://schemas.microsoft.com/office/powerpoint/2010/main" val="364584552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F8076-3971-0FF6-C78C-36D94B336A27}"/>
              </a:ext>
            </a:extLst>
          </p:cNvPr>
          <p:cNvSpPr>
            <a:spLocks noGrp="1"/>
          </p:cNvSpPr>
          <p:nvPr>
            <p:ph type="ctrTitle"/>
          </p:nvPr>
        </p:nvSpPr>
        <p:spPr>
          <a:xfrm>
            <a:off x="533400" y="2641938"/>
            <a:ext cx="6154713" cy="1015663"/>
          </a:xfrm>
        </p:spPr>
        <p:txBody>
          <a:bodyPr>
            <a:spAutoFit/>
          </a:bodyPr>
          <a:lstStyle/>
          <a:p>
            <a:r>
              <a:rPr lang="en-US" sz="6000" b="1" cap="none" dirty="0"/>
              <a:t>The Old Paths</a:t>
            </a:r>
          </a:p>
        </p:txBody>
      </p:sp>
      <p:sp>
        <p:nvSpPr>
          <p:cNvPr id="3" name="Subtitle 2">
            <a:extLst>
              <a:ext uri="{FF2B5EF4-FFF2-40B4-BE49-F238E27FC236}">
                <a16:creationId xmlns:a16="http://schemas.microsoft.com/office/drawing/2014/main" id="{0CDD8B57-D8C5-D9E6-3739-674592C99F29}"/>
              </a:ext>
            </a:extLst>
          </p:cNvPr>
          <p:cNvSpPr>
            <a:spLocks noGrp="1"/>
          </p:cNvSpPr>
          <p:nvPr>
            <p:ph type="subTitle" idx="1"/>
          </p:nvPr>
        </p:nvSpPr>
        <p:spPr>
          <a:xfrm>
            <a:off x="533400" y="3673390"/>
            <a:ext cx="4954250" cy="584775"/>
          </a:xfrm>
        </p:spPr>
        <p:txBody>
          <a:bodyPr>
            <a:spAutoFit/>
          </a:bodyPr>
          <a:lstStyle/>
          <a:p>
            <a:r>
              <a:rPr lang="en-US" sz="3200" b="1" dirty="0">
                <a:solidFill>
                  <a:schemeClr val="tx1"/>
                </a:solidFill>
              </a:rPr>
              <a:t>Jeremiah 6:13-17</a:t>
            </a:r>
          </a:p>
        </p:txBody>
      </p:sp>
    </p:spTree>
    <p:extLst>
      <p:ext uri="{BB962C8B-B14F-4D97-AF65-F5344CB8AC3E}">
        <p14:creationId xmlns:p14="http://schemas.microsoft.com/office/powerpoint/2010/main" val="741294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3ED9E6-3CA0-4DB5-5EAC-BD13F646D7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F984C7-3D86-62D9-61F0-162DF8CE6049}"/>
              </a:ext>
            </a:extLst>
          </p:cNvPr>
          <p:cNvSpPr>
            <a:spLocks noGrp="1"/>
          </p:cNvSpPr>
          <p:nvPr>
            <p:ph type="title"/>
          </p:nvPr>
        </p:nvSpPr>
        <p:spPr>
          <a:xfrm>
            <a:off x="457200" y="395645"/>
            <a:ext cx="6554867" cy="707886"/>
          </a:xfrm>
        </p:spPr>
        <p:txBody>
          <a:bodyPr>
            <a:spAutoFit/>
          </a:bodyPr>
          <a:lstStyle/>
          <a:p>
            <a:r>
              <a:rPr lang="en-US" sz="4000" b="1" cap="none" dirty="0"/>
              <a:t>A Plea For Progress</a:t>
            </a:r>
          </a:p>
        </p:txBody>
      </p:sp>
      <p:sp>
        <p:nvSpPr>
          <p:cNvPr id="3" name="Content Placeholder 2">
            <a:extLst>
              <a:ext uri="{FF2B5EF4-FFF2-40B4-BE49-F238E27FC236}">
                <a16:creationId xmlns:a16="http://schemas.microsoft.com/office/drawing/2014/main" id="{35790D3A-970B-DFA2-B59E-9F7C6C1B9150}"/>
              </a:ext>
            </a:extLst>
          </p:cNvPr>
          <p:cNvSpPr>
            <a:spLocks noGrp="1"/>
          </p:cNvSpPr>
          <p:nvPr>
            <p:ph idx="1"/>
          </p:nvPr>
        </p:nvSpPr>
        <p:spPr>
          <a:xfrm>
            <a:off x="457200" y="1371600"/>
            <a:ext cx="8082566" cy="2939266"/>
          </a:xfrm>
        </p:spPr>
        <p:txBody>
          <a:bodyPr anchor="t">
            <a:spAutoFit/>
          </a:bodyPr>
          <a:lstStyle/>
          <a:p>
            <a:pPr>
              <a:spcBef>
                <a:spcPts val="0"/>
              </a:spcBef>
            </a:pPr>
            <a:r>
              <a:rPr lang="en-US" sz="2800" dirty="0">
                <a:solidFill>
                  <a:schemeClr val="tx1"/>
                </a:solidFill>
              </a:rPr>
              <a:t>We are to continue to grow</a:t>
            </a:r>
          </a:p>
          <a:p>
            <a:pPr lvl="1">
              <a:spcBef>
                <a:spcPts val="0"/>
              </a:spcBef>
            </a:pPr>
            <a:r>
              <a:rPr lang="en-US" sz="2800" dirty="0">
                <a:solidFill>
                  <a:schemeClr val="tx1"/>
                </a:solidFill>
              </a:rPr>
              <a:t>II Peter 3:18 – “… grow in the grace and knowledge of our Lord …”</a:t>
            </a:r>
          </a:p>
          <a:p>
            <a:pPr>
              <a:spcBef>
                <a:spcPts val="0"/>
              </a:spcBef>
            </a:pPr>
            <a:r>
              <a:rPr lang="en-US" sz="3000" dirty="0">
                <a:solidFill>
                  <a:schemeClr val="tx1"/>
                </a:solidFill>
              </a:rPr>
              <a:t>Don’t quit</a:t>
            </a:r>
          </a:p>
          <a:p>
            <a:pPr lvl="1">
              <a:spcBef>
                <a:spcPts val="0"/>
              </a:spcBef>
            </a:pPr>
            <a:r>
              <a:rPr lang="en-US" sz="2800" dirty="0">
                <a:solidFill>
                  <a:schemeClr val="tx1"/>
                </a:solidFill>
              </a:rPr>
              <a:t>Hebrews 5:11-12 – “… ye are become dull of hearing”</a:t>
            </a:r>
          </a:p>
        </p:txBody>
      </p:sp>
    </p:spTree>
    <p:extLst>
      <p:ext uri="{BB962C8B-B14F-4D97-AF65-F5344CB8AC3E}">
        <p14:creationId xmlns:p14="http://schemas.microsoft.com/office/powerpoint/2010/main" val="101508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199" y="822960"/>
            <a:ext cx="8261797" cy="6001643"/>
          </a:xfrm>
        </p:spPr>
        <p:txBody>
          <a:bodyPr wrap="square">
            <a:spAutoFit/>
          </a:bodyPr>
          <a:lstStyle/>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“that we should believe in the name of his Son Jesus Christ”</a:t>
            </a:r>
          </a:p>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Repent of your sins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endParaRPr lang="en-US" sz="3400" dirty="0">
              <a:solidFill>
                <a:schemeClr val="tx1"/>
              </a:solidFill>
              <a:cs typeface="Arial" panose="020B0604020202020204" pitchFamily="34" charset="0"/>
            </a:endParaRP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137160"/>
            <a:ext cx="7708392" cy="707886"/>
          </a:xfrm>
        </p:spPr>
        <p:txBody>
          <a:bodyPr wrap="square">
            <a:spAutoFit/>
          </a:bodyPr>
          <a:lstStyle/>
          <a:p>
            <a:pPr algn="l"/>
            <a:r>
              <a:rPr lang="en-US" sz="4000" b="1" cap="none" dirty="0">
                <a:solidFill>
                  <a:schemeClr val="tx1"/>
                </a:solidFill>
              </a:rPr>
              <a:t>What God Wants You To Do</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71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967615"/>
            <a:ext cx="8133008" cy="5302990"/>
          </a:xfrm>
        </p:spPr>
        <p:txBody>
          <a:bodyPr wrap="square">
            <a:spAutoFit/>
          </a:bodyPr>
          <a:lstStyle/>
          <a:p>
            <a:pPr marL="0" indent="0">
              <a:spcBef>
                <a:spcPts val="0"/>
              </a:spcBef>
              <a:buClr>
                <a:schemeClr val="tx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with the mouth confession is made unto salvation”</a:t>
            </a:r>
          </a:p>
          <a:p>
            <a:pPr marL="0" indent="0">
              <a:lnSpc>
                <a:spcPct val="100000"/>
              </a:lnSpc>
              <a:spcBef>
                <a:spcPts val="0"/>
              </a:spcBef>
              <a:buClr>
                <a:schemeClr val="tx1"/>
              </a:buClr>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 Acts 2:38 – “Repent ye, and be baptized”</a:t>
            </a:r>
          </a:p>
          <a:p>
            <a:pPr marL="0" indent="0">
              <a:lnSpc>
                <a:spcPct val="100000"/>
              </a:lnSpc>
              <a:spcBef>
                <a:spcPts val="0"/>
              </a:spcBef>
              <a:buClr>
                <a:schemeClr val="tx1"/>
              </a:buClr>
              <a:buSzPct val="100000"/>
              <a:buNone/>
            </a:pPr>
            <a:r>
              <a:rPr lang="en-US" sz="3200" b="1" dirty="0">
                <a:solidFill>
                  <a:schemeClr val="tx1"/>
                </a:solidFill>
                <a:cs typeface="Arial" panose="020B0604020202020204" pitchFamily="34" charset="0"/>
              </a:rPr>
              <a:t>Remain faithful</a:t>
            </a:r>
          </a:p>
          <a:p>
            <a:pPr lvl="1">
              <a:spcBef>
                <a:spcPts val="0"/>
              </a:spcBef>
              <a:buSzPct val="100000"/>
              <a:buFont typeface="Arial" panose="020B0604020202020204" pitchFamily="34" charset="0"/>
              <a:buChar char="•"/>
            </a:pPr>
            <a:r>
              <a:rPr lang="en-US" sz="3200" dirty="0">
                <a:solidFill>
                  <a:schemeClr val="tx1"/>
                </a:solidFill>
                <a:cs typeface="Arial" panose="020B0604020202020204" pitchFamily="34" charset="0"/>
              </a:rPr>
              <a:t>Hebrews 3:12-14 – “if we hold fast the beginning of our confidence firm unto the end”</a:t>
            </a:r>
          </a:p>
        </p:txBody>
      </p:sp>
      <p:sp>
        <p:nvSpPr>
          <p:cNvPr id="5" name="Title 1">
            <a:extLst>
              <a:ext uri="{FF2B5EF4-FFF2-40B4-BE49-F238E27FC236}">
                <a16:creationId xmlns:a16="http://schemas.microsoft.com/office/drawing/2014/main" id="{8005860E-CBE6-9B6E-AACD-783864766FAC}"/>
              </a:ext>
            </a:extLst>
          </p:cNvPr>
          <p:cNvSpPr>
            <a:spLocks noGrp="1"/>
          </p:cNvSpPr>
          <p:nvPr>
            <p:ph type="title"/>
          </p:nvPr>
        </p:nvSpPr>
        <p:spPr>
          <a:xfrm>
            <a:off x="457200" y="137160"/>
            <a:ext cx="7708392" cy="707886"/>
          </a:xfrm>
        </p:spPr>
        <p:txBody>
          <a:bodyPr wrap="square">
            <a:spAutoFit/>
          </a:bodyPr>
          <a:lstStyle/>
          <a:p>
            <a:pPr algn="l"/>
            <a:r>
              <a:rPr lang="en-US" sz="4000" b="1" cap="none" dirty="0">
                <a:solidFill>
                  <a:schemeClr val="tx1"/>
                </a:solidFill>
              </a:rPr>
              <a:t>What God Wants You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71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3AADF-8E7F-5025-C13E-A07D2437FCAA}"/>
              </a:ext>
            </a:extLst>
          </p:cNvPr>
          <p:cNvSpPr>
            <a:spLocks noGrp="1"/>
          </p:cNvSpPr>
          <p:nvPr>
            <p:ph type="title"/>
          </p:nvPr>
        </p:nvSpPr>
        <p:spPr>
          <a:xfrm>
            <a:off x="457200" y="395645"/>
            <a:ext cx="6554867" cy="707886"/>
          </a:xfrm>
        </p:spPr>
        <p:txBody>
          <a:bodyPr>
            <a:spAutoFit/>
          </a:bodyPr>
          <a:lstStyle/>
          <a:p>
            <a:r>
              <a:rPr lang="en-US" sz="4000" b="1" cap="none" dirty="0"/>
              <a:t>Introduction</a:t>
            </a:r>
          </a:p>
        </p:txBody>
      </p:sp>
      <p:sp>
        <p:nvSpPr>
          <p:cNvPr id="3" name="Content Placeholder 2">
            <a:extLst>
              <a:ext uri="{FF2B5EF4-FFF2-40B4-BE49-F238E27FC236}">
                <a16:creationId xmlns:a16="http://schemas.microsoft.com/office/drawing/2014/main" id="{42698E8D-1715-ED9E-C948-9779378CF2F2}"/>
              </a:ext>
            </a:extLst>
          </p:cNvPr>
          <p:cNvSpPr>
            <a:spLocks noGrp="1"/>
          </p:cNvSpPr>
          <p:nvPr>
            <p:ph idx="1"/>
          </p:nvPr>
        </p:nvSpPr>
        <p:spPr>
          <a:xfrm>
            <a:off x="457200" y="1371600"/>
            <a:ext cx="8082566" cy="3767670"/>
          </a:xfrm>
        </p:spPr>
        <p:txBody>
          <a:bodyPr anchor="t">
            <a:normAutofit/>
          </a:bodyPr>
          <a:lstStyle/>
          <a:p>
            <a:pPr>
              <a:spcBef>
                <a:spcPts val="0"/>
              </a:spcBef>
            </a:pPr>
            <a:r>
              <a:rPr lang="en-US" sz="2800" dirty="0">
                <a:solidFill>
                  <a:schemeClr val="tx1"/>
                </a:solidFill>
              </a:rPr>
              <a:t>Jeremiah’s plea was for restoration</a:t>
            </a:r>
          </a:p>
          <a:p>
            <a:pPr lvl="1">
              <a:spcBef>
                <a:spcPts val="0"/>
              </a:spcBef>
            </a:pPr>
            <a:r>
              <a:rPr lang="en-US" sz="2800" dirty="0">
                <a:solidFill>
                  <a:schemeClr val="tx1"/>
                </a:solidFill>
              </a:rPr>
              <a:t>Many had left God completely</a:t>
            </a:r>
          </a:p>
          <a:p>
            <a:pPr lvl="2">
              <a:spcBef>
                <a:spcPts val="0"/>
              </a:spcBef>
            </a:pPr>
            <a:r>
              <a:rPr lang="en-US" sz="2800" dirty="0">
                <a:solidFill>
                  <a:schemeClr val="tx1"/>
                </a:solidFill>
              </a:rPr>
              <a:t>Jeremiah 2:13 – “they have forsaken me”</a:t>
            </a:r>
          </a:p>
          <a:p>
            <a:pPr lvl="1">
              <a:spcBef>
                <a:spcPts val="0"/>
              </a:spcBef>
            </a:pPr>
            <a:r>
              <a:rPr lang="en-US" sz="2800" dirty="0">
                <a:solidFill>
                  <a:schemeClr val="tx1"/>
                </a:solidFill>
              </a:rPr>
              <a:t>Others happily followed corrupt priests</a:t>
            </a:r>
          </a:p>
          <a:p>
            <a:pPr lvl="2">
              <a:spcBef>
                <a:spcPts val="0"/>
              </a:spcBef>
            </a:pPr>
            <a:r>
              <a:rPr lang="en-US" sz="2800" dirty="0">
                <a:solidFill>
                  <a:schemeClr val="tx1"/>
                </a:solidFill>
              </a:rPr>
              <a:t>Jeremiah 5:30-31 – “… my people love to have it so”</a:t>
            </a:r>
          </a:p>
        </p:txBody>
      </p:sp>
    </p:spTree>
    <p:extLst>
      <p:ext uri="{BB962C8B-B14F-4D97-AF65-F5344CB8AC3E}">
        <p14:creationId xmlns:p14="http://schemas.microsoft.com/office/powerpoint/2010/main" val="352678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97311A-5052-150F-BE07-0F1A7C5F39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14523C-8A88-548A-B6ED-206166574BF6}"/>
              </a:ext>
            </a:extLst>
          </p:cNvPr>
          <p:cNvSpPr>
            <a:spLocks noGrp="1"/>
          </p:cNvSpPr>
          <p:nvPr>
            <p:ph type="title"/>
          </p:nvPr>
        </p:nvSpPr>
        <p:spPr>
          <a:xfrm>
            <a:off x="457200" y="395645"/>
            <a:ext cx="6554867" cy="707886"/>
          </a:xfrm>
        </p:spPr>
        <p:txBody>
          <a:bodyPr>
            <a:spAutoFit/>
          </a:bodyPr>
          <a:lstStyle/>
          <a:p>
            <a:r>
              <a:rPr lang="en-US" sz="4000" b="1" cap="none" dirty="0"/>
              <a:t>Introduction</a:t>
            </a:r>
          </a:p>
        </p:txBody>
      </p:sp>
      <p:sp>
        <p:nvSpPr>
          <p:cNvPr id="3" name="Content Placeholder 2">
            <a:extLst>
              <a:ext uri="{FF2B5EF4-FFF2-40B4-BE49-F238E27FC236}">
                <a16:creationId xmlns:a16="http://schemas.microsoft.com/office/drawing/2014/main" id="{A2654257-B3BE-C278-3813-FAF14A557CA2}"/>
              </a:ext>
            </a:extLst>
          </p:cNvPr>
          <p:cNvSpPr>
            <a:spLocks noGrp="1"/>
          </p:cNvSpPr>
          <p:nvPr>
            <p:ph idx="1"/>
          </p:nvPr>
        </p:nvSpPr>
        <p:spPr>
          <a:xfrm>
            <a:off x="457200" y="1371600"/>
            <a:ext cx="8082566" cy="4785926"/>
          </a:xfrm>
        </p:spPr>
        <p:txBody>
          <a:bodyPr anchor="t">
            <a:spAutoFit/>
          </a:bodyPr>
          <a:lstStyle/>
          <a:p>
            <a:pPr>
              <a:spcBef>
                <a:spcPts val="0"/>
              </a:spcBef>
            </a:pPr>
            <a:r>
              <a:rPr lang="en-US" sz="2800" dirty="0">
                <a:solidFill>
                  <a:schemeClr val="tx1"/>
                </a:solidFill>
              </a:rPr>
              <a:t>Our plea must also be for restoration</a:t>
            </a:r>
          </a:p>
          <a:p>
            <a:pPr lvl="1">
              <a:spcBef>
                <a:spcPts val="0"/>
              </a:spcBef>
            </a:pPr>
            <a:r>
              <a:rPr lang="en-US" sz="2800" dirty="0">
                <a:solidFill>
                  <a:schemeClr val="tx1"/>
                </a:solidFill>
              </a:rPr>
              <a:t>We must be able to explain our existence</a:t>
            </a:r>
          </a:p>
          <a:p>
            <a:pPr lvl="2">
              <a:spcBef>
                <a:spcPts val="0"/>
              </a:spcBef>
            </a:pPr>
            <a:r>
              <a:rPr lang="en-US" sz="2800" dirty="0">
                <a:solidFill>
                  <a:schemeClr val="tx1"/>
                </a:solidFill>
              </a:rPr>
              <a:t>I Peter 3:15 – “… ready always to give answer …”</a:t>
            </a:r>
          </a:p>
          <a:p>
            <a:pPr lvl="1">
              <a:spcBef>
                <a:spcPts val="0"/>
              </a:spcBef>
            </a:pPr>
            <a:r>
              <a:rPr lang="en-US" sz="2800" dirty="0">
                <a:solidFill>
                  <a:schemeClr val="tx1"/>
                </a:solidFill>
              </a:rPr>
              <a:t>We must not separate from others unless there is a just cause</a:t>
            </a:r>
          </a:p>
          <a:p>
            <a:pPr lvl="2">
              <a:spcBef>
                <a:spcPts val="0"/>
              </a:spcBef>
            </a:pPr>
            <a:r>
              <a:rPr lang="en-US" sz="2800" dirty="0">
                <a:solidFill>
                  <a:schemeClr val="tx1"/>
                </a:solidFill>
              </a:rPr>
              <a:t>I Corinthians 1:10 – “… that ye be perfected together in the same mind”</a:t>
            </a:r>
          </a:p>
          <a:p>
            <a:pPr lvl="2">
              <a:spcBef>
                <a:spcPts val="0"/>
              </a:spcBef>
            </a:pPr>
            <a:r>
              <a:rPr lang="en-US" sz="2800" dirty="0">
                <a:solidFill>
                  <a:schemeClr val="tx1"/>
                </a:solidFill>
              </a:rPr>
              <a:t>I Corinthians 12:25 – “… no schism in the body”</a:t>
            </a:r>
          </a:p>
        </p:txBody>
      </p:sp>
    </p:spTree>
    <p:extLst>
      <p:ext uri="{BB962C8B-B14F-4D97-AF65-F5344CB8AC3E}">
        <p14:creationId xmlns:p14="http://schemas.microsoft.com/office/powerpoint/2010/main" val="210732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854BD0-0458-F445-7BD7-6AEA467B29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CBA71E-1F5A-6DDB-7428-E212EBDA79E6}"/>
              </a:ext>
            </a:extLst>
          </p:cNvPr>
          <p:cNvSpPr>
            <a:spLocks noGrp="1"/>
          </p:cNvSpPr>
          <p:nvPr>
            <p:ph type="title"/>
          </p:nvPr>
        </p:nvSpPr>
        <p:spPr>
          <a:xfrm>
            <a:off x="457200" y="395645"/>
            <a:ext cx="6554867" cy="707886"/>
          </a:xfrm>
        </p:spPr>
        <p:txBody>
          <a:bodyPr>
            <a:spAutoFit/>
          </a:bodyPr>
          <a:lstStyle/>
          <a:p>
            <a:r>
              <a:rPr lang="en-US" sz="4000" b="1" cap="none" dirty="0"/>
              <a:t>A Plea For Restoration</a:t>
            </a:r>
          </a:p>
        </p:txBody>
      </p:sp>
      <p:sp>
        <p:nvSpPr>
          <p:cNvPr id="3" name="Content Placeholder 2">
            <a:extLst>
              <a:ext uri="{FF2B5EF4-FFF2-40B4-BE49-F238E27FC236}">
                <a16:creationId xmlns:a16="http://schemas.microsoft.com/office/drawing/2014/main" id="{6177676D-3F19-DC99-6AAE-9EA34C4A67C8}"/>
              </a:ext>
            </a:extLst>
          </p:cNvPr>
          <p:cNvSpPr>
            <a:spLocks noGrp="1"/>
          </p:cNvSpPr>
          <p:nvPr>
            <p:ph idx="1"/>
          </p:nvPr>
        </p:nvSpPr>
        <p:spPr>
          <a:xfrm>
            <a:off x="457200" y="1371600"/>
            <a:ext cx="8082566" cy="5293757"/>
          </a:xfrm>
        </p:spPr>
        <p:txBody>
          <a:bodyPr anchor="t">
            <a:spAutoFit/>
          </a:bodyPr>
          <a:lstStyle/>
          <a:p>
            <a:pPr>
              <a:spcBef>
                <a:spcPts val="0"/>
              </a:spcBef>
            </a:pPr>
            <a:r>
              <a:rPr lang="en-US" sz="2800" dirty="0">
                <a:solidFill>
                  <a:schemeClr val="tx1"/>
                </a:solidFill>
              </a:rPr>
              <a:t>Not for a new church or denomination but, rather, to restore what God established by the New Testament</a:t>
            </a:r>
          </a:p>
          <a:p>
            <a:pPr>
              <a:spcBef>
                <a:spcPts val="0"/>
              </a:spcBef>
            </a:pPr>
            <a:r>
              <a:rPr lang="en-US" sz="2800" dirty="0">
                <a:solidFill>
                  <a:schemeClr val="tx1"/>
                </a:solidFill>
              </a:rPr>
              <a:t>We must not go beyond Jesus’ teachings</a:t>
            </a:r>
          </a:p>
          <a:p>
            <a:pPr lvl="1">
              <a:spcBef>
                <a:spcPts val="0"/>
              </a:spcBef>
            </a:pPr>
            <a:r>
              <a:rPr lang="en-US" sz="2800" dirty="0">
                <a:solidFill>
                  <a:schemeClr val="tx1"/>
                </a:solidFill>
              </a:rPr>
              <a:t>I Corinthians 4:6 – “… learn not to go beyond …”</a:t>
            </a:r>
          </a:p>
          <a:p>
            <a:pPr lvl="1">
              <a:spcBef>
                <a:spcPts val="0"/>
              </a:spcBef>
            </a:pPr>
            <a:r>
              <a:rPr lang="en-US" sz="2800" dirty="0">
                <a:solidFill>
                  <a:schemeClr val="tx1"/>
                </a:solidFill>
              </a:rPr>
              <a:t>Galatians 1:6-9 – “so quickly removing”</a:t>
            </a:r>
          </a:p>
          <a:p>
            <a:pPr>
              <a:spcBef>
                <a:spcPts val="0"/>
              </a:spcBef>
            </a:pPr>
            <a:r>
              <a:rPr lang="en-US" sz="2800" dirty="0">
                <a:solidFill>
                  <a:schemeClr val="tx1"/>
                </a:solidFill>
              </a:rPr>
              <a:t>We are made free by His teachings</a:t>
            </a:r>
          </a:p>
          <a:p>
            <a:pPr lvl="1">
              <a:spcBef>
                <a:spcPts val="0"/>
              </a:spcBef>
            </a:pPr>
            <a:r>
              <a:rPr lang="en-US" sz="2800" dirty="0">
                <a:solidFill>
                  <a:schemeClr val="tx1"/>
                </a:solidFill>
              </a:rPr>
              <a:t>John 8:31-32 – “… the truth shall make you free”</a:t>
            </a:r>
          </a:p>
          <a:p>
            <a:pPr lvl="1">
              <a:spcBef>
                <a:spcPts val="0"/>
              </a:spcBef>
            </a:pPr>
            <a:r>
              <a:rPr lang="en-US" sz="2800" dirty="0">
                <a:solidFill>
                  <a:schemeClr val="tx1"/>
                </a:solidFill>
              </a:rPr>
              <a:t>John 17:17 – “thy word is truth”</a:t>
            </a:r>
          </a:p>
        </p:txBody>
      </p:sp>
    </p:spTree>
    <p:extLst>
      <p:ext uri="{BB962C8B-B14F-4D97-AF65-F5344CB8AC3E}">
        <p14:creationId xmlns:p14="http://schemas.microsoft.com/office/powerpoint/2010/main" val="3034787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E55CA8-AE9F-E026-2C86-0904DB1504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AC65E9-6A54-9A29-1619-F5864C9F1605}"/>
              </a:ext>
            </a:extLst>
          </p:cNvPr>
          <p:cNvSpPr>
            <a:spLocks noGrp="1"/>
          </p:cNvSpPr>
          <p:nvPr>
            <p:ph type="title"/>
          </p:nvPr>
        </p:nvSpPr>
        <p:spPr>
          <a:xfrm>
            <a:off x="457200" y="395645"/>
            <a:ext cx="6554867" cy="707886"/>
          </a:xfrm>
        </p:spPr>
        <p:txBody>
          <a:bodyPr>
            <a:spAutoFit/>
          </a:bodyPr>
          <a:lstStyle/>
          <a:p>
            <a:r>
              <a:rPr lang="en-US" sz="4000" b="1" cap="none" dirty="0"/>
              <a:t>A Plea For Restoration</a:t>
            </a:r>
          </a:p>
        </p:txBody>
      </p:sp>
      <p:sp>
        <p:nvSpPr>
          <p:cNvPr id="3" name="Content Placeholder 2">
            <a:extLst>
              <a:ext uri="{FF2B5EF4-FFF2-40B4-BE49-F238E27FC236}">
                <a16:creationId xmlns:a16="http://schemas.microsoft.com/office/drawing/2014/main" id="{194ABB8D-A8F7-0549-4D0E-BEA93B3B9B7D}"/>
              </a:ext>
            </a:extLst>
          </p:cNvPr>
          <p:cNvSpPr>
            <a:spLocks noGrp="1"/>
          </p:cNvSpPr>
          <p:nvPr>
            <p:ph idx="1"/>
          </p:nvPr>
        </p:nvSpPr>
        <p:spPr>
          <a:xfrm>
            <a:off x="457200" y="1371600"/>
            <a:ext cx="8082566" cy="4724370"/>
          </a:xfrm>
        </p:spPr>
        <p:txBody>
          <a:bodyPr anchor="t">
            <a:spAutoFit/>
          </a:bodyPr>
          <a:lstStyle/>
          <a:p>
            <a:pPr>
              <a:spcBef>
                <a:spcPts val="0"/>
              </a:spcBef>
            </a:pPr>
            <a:r>
              <a:rPr lang="en-US" sz="2800" dirty="0">
                <a:solidFill>
                  <a:schemeClr val="tx1"/>
                </a:solidFill>
              </a:rPr>
              <a:t>Not for a new church or denomination but, rather, to restore what God established by the New Testament</a:t>
            </a:r>
          </a:p>
          <a:p>
            <a:pPr lvl="1">
              <a:spcBef>
                <a:spcPts val="0"/>
              </a:spcBef>
            </a:pPr>
            <a:r>
              <a:rPr lang="en-US" sz="2800" dirty="0">
                <a:solidFill>
                  <a:schemeClr val="tx1"/>
                </a:solidFill>
              </a:rPr>
              <a:t>If we do what they did, we will be one with them and with God</a:t>
            </a:r>
          </a:p>
          <a:p>
            <a:pPr lvl="2">
              <a:spcBef>
                <a:spcPts val="0"/>
              </a:spcBef>
            </a:pPr>
            <a:r>
              <a:rPr lang="en-US" sz="2800" dirty="0">
                <a:solidFill>
                  <a:schemeClr val="tx1"/>
                </a:solidFill>
              </a:rPr>
              <a:t>I John 1:3-4 – “… have fellowship with us”</a:t>
            </a:r>
          </a:p>
          <a:p>
            <a:pPr lvl="1">
              <a:spcBef>
                <a:spcPts val="0"/>
              </a:spcBef>
            </a:pPr>
            <a:r>
              <a:rPr lang="en-US" sz="2800" dirty="0">
                <a:solidFill>
                  <a:schemeClr val="tx1"/>
                </a:solidFill>
              </a:rPr>
              <a:t>There is no need for a “chain of succession” if we have the seed of the Gospel</a:t>
            </a:r>
          </a:p>
        </p:txBody>
      </p:sp>
    </p:spTree>
    <p:extLst>
      <p:ext uri="{BB962C8B-B14F-4D97-AF65-F5344CB8AC3E}">
        <p14:creationId xmlns:p14="http://schemas.microsoft.com/office/powerpoint/2010/main" val="288557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46ADD4-45C1-B69C-C08D-C911137157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A9A61F-0D90-2AC5-F9D8-B7C20A128F86}"/>
              </a:ext>
            </a:extLst>
          </p:cNvPr>
          <p:cNvSpPr>
            <a:spLocks noGrp="1"/>
          </p:cNvSpPr>
          <p:nvPr>
            <p:ph type="title"/>
          </p:nvPr>
        </p:nvSpPr>
        <p:spPr>
          <a:xfrm>
            <a:off x="457200" y="395645"/>
            <a:ext cx="6554867" cy="707886"/>
          </a:xfrm>
        </p:spPr>
        <p:txBody>
          <a:bodyPr>
            <a:spAutoFit/>
          </a:bodyPr>
          <a:lstStyle/>
          <a:p>
            <a:r>
              <a:rPr lang="en-US" sz="4000" b="1" cap="none" dirty="0"/>
              <a:t>A Plea For Unity</a:t>
            </a:r>
          </a:p>
        </p:txBody>
      </p:sp>
      <p:sp>
        <p:nvSpPr>
          <p:cNvPr id="3" name="Content Placeholder 2">
            <a:extLst>
              <a:ext uri="{FF2B5EF4-FFF2-40B4-BE49-F238E27FC236}">
                <a16:creationId xmlns:a16="http://schemas.microsoft.com/office/drawing/2014/main" id="{86ED72D5-4969-7EB6-6459-4F73C6CCE73C}"/>
              </a:ext>
            </a:extLst>
          </p:cNvPr>
          <p:cNvSpPr>
            <a:spLocks noGrp="1"/>
          </p:cNvSpPr>
          <p:nvPr>
            <p:ph idx="1"/>
          </p:nvPr>
        </p:nvSpPr>
        <p:spPr>
          <a:xfrm>
            <a:off x="457200" y="1371600"/>
            <a:ext cx="8082566" cy="5355312"/>
          </a:xfrm>
        </p:spPr>
        <p:txBody>
          <a:bodyPr anchor="t">
            <a:spAutoFit/>
          </a:bodyPr>
          <a:lstStyle/>
          <a:p>
            <a:pPr>
              <a:spcBef>
                <a:spcPts val="0"/>
              </a:spcBef>
            </a:pPr>
            <a:r>
              <a:rPr lang="en-US" sz="2800" dirty="0">
                <a:solidFill>
                  <a:schemeClr val="tx1"/>
                </a:solidFill>
              </a:rPr>
              <a:t>Not for consolidation of denominations or some sort of ecclesiastical organization</a:t>
            </a:r>
          </a:p>
          <a:p>
            <a:pPr>
              <a:spcBef>
                <a:spcPts val="0"/>
              </a:spcBef>
            </a:pPr>
            <a:r>
              <a:rPr lang="en-US" sz="2800" dirty="0">
                <a:solidFill>
                  <a:schemeClr val="tx1"/>
                </a:solidFill>
              </a:rPr>
              <a:t>All believers must be united in fellowship and understanding</a:t>
            </a:r>
          </a:p>
          <a:p>
            <a:pPr>
              <a:spcBef>
                <a:spcPts val="0"/>
              </a:spcBef>
            </a:pPr>
            <a:r>
              <a:rPr lang="en-US" sz="2800" dirty="0">
                <a:solidFill>
                  <a:schemeClr val="tx1"/>
                </a:solidFill>
              </a:rPr>
              <a:t>Jesus prayed for unity</a:t>
            </a:r>
          </a:p>
          <a:p>
            <a:pPr lvl="1">
              <a:spcBef>
                <a:spcPts val="0"/>
              </a:spcBef>
            </a:pPr>
            <a:r>
              <a:rPr lang="en-US" sz="2800" dirty="0">
                <a:solidFill>
                  <a:schemeClr val="tx1"/>
                </a:solidFill>
              </a:rPr>
              <a:t>John 17:20-23 – “that they may be one”</a:t>
            </a:r>
          </a:p>
          <a:p>
            <a:pPr>
              <a:spcBef>
                <a:spcPts val="0"/>
              </a:spcBef>
            </a:pPr>
            <a:r>
              <a:rPr lang="en-US" sz="2800" dirty="0">
                <a:solidFill>
                  <a:schemeClr val="tx1"/>
                </a:solidFill>
              </a:rPr>
              <a:t>Paul pled for unity</a:t>
            </a:r>
          </a:p>
          <a:p>
            <a:pPr lvl="1">
              <a:spcBef>
                <a:spcPts val="0"/>
              </a:spcBef>
            </a:pPr>
            <a:r>
              <a:rPr lang="en-US" sz="2800" dirty="0">
                <a:solidFill>
                  <a:schemeClr val="tx1"/>
                </a:solidFill>
              </a:rPr>
              <a:t>I Corinthians 1:10 – “… perfected together in the same mind …”</a:t>
            </a:r>
          </a:p>
          <a:p>
            <a:pPr>
              <a:spcBef>
                <a:spcPts val="0"/>
              </a:spcBef>
            </a:pPr>
            <a:r>
              <a:rPr lang="en-US" sz="2800" dirty="0">
                <a:solidFill>
                  <a:schemeClr val="tx1"/>
                </a:solidFill>
              </a:rPr>
              <a:t>We plea that all who believe in Jesus Christ will be Christians only</a:t>
            </a:r>
          </a:p>
        </p:txBody>
      </p:sp>
    </p:spTree>
    <p:extLst>
      <p:ext uri="{BB962C8B-B14F-4D97-AF65-F5344CB8AC3E}">
        <p14:creationId xmlns:p14="http://schemas.microsoft.com/office/powerpoint/2010/main" val="120062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2A6CF-B2AF-9374-2DEE-4365231D75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41033A-78A2-5110-4DB8-E4E140ED0D86}"/>
              </a:ext>
            </a:extLst>
          </p:cNvPr>
          <p:cNvSpPr>
            <a:spLocks noGrp="1"/>
          </p:cNvSpPr>
          <p:nvPr>
            <p:ph type="title"/>
          </p:nvPr>
        </p:nvSpPr>
        <p:spPr>
          <a:xfrm>
            <a:off x="457200" y="395645"/>
            <a:ext cx="6554867" cy="707886"/>
          </a:xfrm>
        </p:spPr>
        <p:txBody>
          <a:bodyPr>
            <a:spAutoFit/>
          </a:bodyPr>
          <a:lstStyle/>
          <a:p>
            <a:r>
              <a:rPr lang="en-US" sz="4000" b="1" cap="none" dirty="0"/>
              <a:t>A Plea For Unity</a:t>
            </a:r>
          </a:p>
        </p:txBody>
      </p:sp>
      <p:sp>
        <p:nvSpPr>
          <p:cNvPr id="3" name="Content Placeholder 2">
            <a:extLst>
              <a:ext uri="{FF2B5EF4-FFF2-40B4-BE49-F238E27FC236}">
                <a16:creationId xmlns:a16="http://schemas.microsoft.com/office/drawing/2014/main" id="{9B48AE97-C462-0D63-4CCE-A53FF4B4851C}"/>
              </a:ext>
            </a:extLst>
          </p:cNvPr>
          <p:cNvSpPr>
            <a:spLocks noGrp="1"/>
          </p:cNvSpPr>
          <p:nvPr>
            <p:ph idx="1"/>
          </p:nvPr>
        </p:nvSpPr>
        <p:spPr>
          <a:xfrm>
            <a:off x="457200" y="1371600"/>
            <a:ext cx="8158766" cy="5262979"/>
          </a:xfrm>
        </p:spPr>
        <p:txBody>
          <a:bodyPr wrap="square" anchor="t">
            <a:spAutoFit/>
          </a:bodyPr>
          <a:lstStyle/>
          <a:p>
            <a:pPr>
              <a:spcBef>
                <a:spcPts val="0"/>
              </a:spcBef>
              <a:spcAft>
                <a:spcPts val="0"/>
              </a:spcAft>
            </a:pPr>
            <a:r>
              <a:rPr lang="en-US" sz="2800" dirty="0">
                <a:solidFill>
                  <a:schemeClr val="tx1"/>
                </a:solidFill>
              </a:rPr>
              <a:t>All of Christ’s people are one</a:t>
            </a:r>
          </a:p>
          <a:p>
            <a:pPr lvl="1">
              <a:spcBef>
                <a:spcPts val="0"/>
              </a:spcBef>
              <a:spcAft>
                <a:spcPts val="0"/>
              </a:spcAft>
            </a:pPr>
            <a:r>
              <a:rPr lang="en-US" sz="2800" dirty="0">
                <a:solidFill>
                  <a:schemeClr val="tx1"/>
                </a:solidFill>
              </a:rPr>
              <a:t>Ephesians 4:4-6 – “There is one body”</a:t>
            </a:r>
          </a:p>
          <a:p>
            <a:pPr lvl="1">
              <a:spcBef>
                <a:spcPts val="0"/>
              </a:spcBef>
              <a:spcAft>
                <a:spcPts val="0"/>
              </a:spcAft>
            </a:pPr>
            <a:r>
              <a:rPr lang="en-US" sz="2800" dirty="0">
                <a:solidFill>
                  <a:schemeClr val="tx1"/>
                </a:solidFill>
              </a:rPr>
              <a:t>cf. John 1:12 – “… the right to become children of God”</a:t>
            </a:r>
          </a:p>
          <a:p>
            <a:pPr>
              <a:spcBef>
                <a:spcPts val="0"/>
              </a:spcBef>
              <a:spcAft>
                <a:spcPts val="0"/>
              </a:spcAft>
            </a:pPr>
            <a:r>
              <a:rPr lang="en-US" sz="2800" dirty="0">
                <a:solidFill>
                  <a:schemeClr val="tx1"/>
                </a:solidFill>
              </a:rPr>
              <a:t>Who, then, is to blame for the division?</a:t>
            </a:r>
          </a:p>
          <a:p>
            <a:pPr lvl="1">
              <a:spcBef>
                <a:spcPts val="0"/>
              </a:spcBef>
              <a:spcAft>
                <a:spcPts val="0"/>
              </a:spcAft>
            </a:pPr>
            <a:r>
              <a:rPr lang="en-US" sz="2800" dirty="0">
                <a:solidFill>
                  <a:schemeClr val="tx1"/>
                </a:solidFill>
              </a:rPr>
              <a:t>I Corinthians 4:6-7 – “… learn not to go beyond …”</a:t>
            </a:r>
          </a:p>
          <a:p>
            <a:pPr lvl="1">
              <a:spcBef>
                <a:spcPts val="0"/>
              </a:spcBef>
              <a:spcAft>
                <a:spcPts val="0"/>
              </a:spcAft>
            </a:pPr>
            <a:r>
              <a:rPr lang="en-US" sz="2800" dirty="0">
                <a:solidFill>
                  <a:schemeClr val="tx1"/>
                </a:solidFill>
              </a:rPr>
              <a:t>cf. II John 9 – “Whosoever goeth onward and abideth not in the teaching of Christ”</a:t>
            </a:r>
          </a:p>
          <a:p>
            <a:pPr>
              <a:spcBef>
                <a:spcPts val="0"/>
              </a:spcBef>
              <a:spcAft>
                <a:spcPts val="0"/>
              </a:spcAft>
            </a:pPr>
            <a:r>
              <a:rPr lang="en-US" sz="2800" dirty="0">
                <a:solidFill>
                  <a:schemeClr val="tx1"/>
                </a:solidFill>
              </a:rPr>
              <a:t>Jesus is not divided over denominational ideas and practices</a:t>
            </a:r>
          </a:p>
          <a:p>
            <a:pPr lvl="1">
              <a:spcBef>
                <a:spcPts val="0"/>
              </a:spcBef>
              <a:spcAft>
                <a:spcPts val="0"/>
              </a:spcAft>
            </a:pPr>
            <a:r>
              <a:rPr lang="en-US" sz="2600" dirty="0">
                <a:solidFill>
                  <a:schemeClr val="tx1"/>
                </a:solidFill>
              </a:rPr>
              <a:t>I Corinthians 1:10-13 – “Is Christ divided?”</a:t>
            </a:r>
          </a:p>
        </p:txBody>
      </p:sp>
    </p:spTree>
    <p:extLst>
      <p:ext uri="{BB962C8B-B14F-4D97-AF65-F5344CB8AC3E}">
        <p14:creationId xmlns:p14="http://schemas.microsoft.com/office/powerpoint/2010/main" val="244160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0F0233-8A63-6BD6-CB49-838CF8F288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95375C-50E5-5D20-8203-664852E0E5C4}"/>
              </a:ext>
            </a:extLst>
          </p:cNvPr>
          <p:cNvSpPr>
            <a:spLocks noGrp="1"/>
          </p:cNvSpPr>
          <p:nvPr>
            <p:ph type="title"/>
          </p:nvPr>
        </p:nvSpPr>
        <p:spPr>
          <a:xfrm>
            <a:off x="457200" y="395645"/>
            <a:ext cx="6554867" cy="707886"/>
          </a:xfrm>
        </p:spPr>
        <p:txBody>
          <a:bodyPr>
            <a:spAutoFit/>
          </a:bodyPr>
          <a:lstStyle/>
          <a:p>
            <a:r>
              <a:rPr lang="en-US" sz="4000" b="1" cap="none" dirty="0"/>
              <a:t>A Plea For Liberty</a:t>
            </a:r>
          </a:p>
        </p:txBody>
      </p:sp>
      <p:sp>
        <p:nvSpPr>
          <p:cNvPr id="3" name="Content Placeholder 2">
            <a:extLst>
              <a:ext uri="{FF2B5EF4-FFF2-40B4-BE49-F238E27FC236}">
                <a16:creationId xmlns:a16="http://schemas.microsoft.com/office/drawing/2014/main" id="{6BC02FE3-D2EE-E8BF-5E22-97EB4D2E13EB}"/>
              </a:ext>
            </a:extLst>
          </p:cNvPr>
          <p:cNvSpPr>
            <a:spLocks noGrp="1"/>
          </p:cNvSpPr>
          <p:nvPr>
            <p:ph idx="1"/>
          </p:nvPr>
        </p:nvSpPr>
        <p:spPr>
          <a:xfrm>
            <a:off x="457200" y="1371600"/>
            <a:ext cx="8082566" cy="5370701"/>
          </a:xfrm>
        </p:spPr>
        <p:txBody>
          <a:bodyPr anchor="t">
            <a:spAutoFit/>
          </a:bodyPr>
          <a:lstStyle/>
          <a:p>
            <a:pPr>
              <a:spcBef>
                <a:spcPts val="0"/>
              </a:spcBef>
            </a:pPr>
            <a:r>
              <a:rPr lang="en-US" sz="2800" dirty="0">
                <a:solidFill>
                  <a:schemeClr val="tx1"/>
                </a:solidFill>
              </a:rPr>
              <a:t>We are to be free from all human authority</a:t>
            </a:r>
          </a:p>
          <a:p>
            <a:pPr>
              <a:spcBef>
                <a:spcPts val="0"/>
              </a:spcBef>
            </a:pPr>
            <a:r>
              <a:rPr lang="en-US" sz="2800" dirty="0">
                <a:solidFill>
                  <a:schemeClr val="tx1"/>
                </a:solidFill>
              </a:rPr>
              <a:t>We will accept and practice all that is taught in God’s Word</a:t>
            </a:r>
          </a:p>
          <a:p>
            <a:pPr>
              <a:spcBef>
                <a:spcPts val="0"/>
              </a:spcBef>
            </a:pPr>
            <a:r>
              <a:rPr lang="en-US" sz="2800" dirty="0">
                <a:solidFill>
                  <a:schemeClr val="tx1"/>
                </a:solidFill>
              </a:rPr>
              <a:t>We are responsible to God</a:t>
            </a:r>
          </a:p>
          <a:p>
            <a:pPr lvl="1">
              <a:spcBef>
                <a:spcPts val="0"/>
              </a:spcBef>
            </a:pPr>
            <a:r>
              <a:rPr lang="en-US" sz="2800" dirty="0">
                <a:solidFill>
                  <a:schemeClr val="tx1"/>
                </a:solidFill>
              </a:rPr>
              <a:t>John 12:48 – “the word that I spake”</a:t>
            </a:r>
          </a:p>
          <a:p>
            <a:pPr lvl="1">
              <a:spcBef>
                <a:spcPts val="0"/>
              </a:spcBef>
            </a:pPr>
            <a:r>
              <a:rPr lang="en-US" sz="2800" dirty="0">
                <a:solidFill>
                  <a:schemeClr val="tx1"/>
                </a:solidFill>
              </a:rPr>
              <a:t>Acts 17:30-31 – “he will judge the world”</a:t>
            </a:r>
          </a:p>
          <a:p>
            <a:pPr lvl="1">
              <a:spcBef>
                <a:spcPts val="0"/>
              </a:spcBef>
            </a:pPr>
            <a:r>
              <a:rPr lang="en-US" sz="2800" dirty="0">
                <a:solidFill>
                  <a:schemeClr val="tx1"/>
                </a:solidFill>
              </a:rPr>
              <a:t>Romans 14:10-12 – “… give account of himself to God”</a:t>
            </a:r>
          </a:p>
          <a:p>
            <a:pPr>
              <a:spcBef>
                <a:spcPts val="0"/>
              </a:spcBef>
            </a:pPr>
            <a:r>
              <a:rPr lang="en-US" sz="2800" dirty="0">
                <a:solidFill>
                  <a:schemeClr val="tx1"/>
                </a:solidFill>
              </a:rPr>
              <a:t>We have fallen away from God when we accept the teachings of men</a:t>
            </a:r>
          </a:p>
          <a:p>
            <a:pPr lvl="1">
              <a:spcBef>
                <a:spcPts val="0"/>
              </a:spcBef>
            </a:pPr>
            <a:r>
              <a:rPr lang="en-US" sz="2800" dirty="0">
                <a:solidFill>
                  <a:schemeClr val="tx1"/>
                </a:solidFill>
              </a:rPr>
              <a:t>Colossians 2:8 – “… and not after Christ”</a:t>
            </a:r>
          </a:p>
        </p:txBody>
      </p:sp>
    </p:spTree>
    <p:extLst>
      <p:ext uri="{BB962C8B-B14F-4D97-AF65-F5344CB8AC3E}">
        <p14:creationId xmlns:p14="http://schemas.microsoft.com/office/powerpoint/2010/main" val="3150827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3047E4-AA25-C324-28FC-B08A64FA8F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D0FE0C-CA58-4D70-89D5-2B0F85352F9E}"/>
              </a:ext>
            </a:extLst>
          </p:cNvPr>
          <p:cNvSpPr>
            <a:spLocks noGrp="1"/>
          </p:cNvSpPr>
          <p:nvPr>
            <p:ph type="title"/>
          </p:nvPr>
        </p:nvSpPr>
        <p:spPr>
          <a:xfrm>
            <a:off x="457200" y="395645"/>
            <a:ext cx="6554867" cy="707886"/>
          </a:xfrm>
        </p:spPr>
        <p:txBody>
          <a:bodyPr>
            <a:spAutoFit/>
          </a:bodyPr>
          <a:lstStyle/>
          <a:p>
            <a:r>
              <a:rPr lang="en-US" sz="4000" b="1" cap="none" dirty="0"/>
              <a:t>A Plea For Loyalty</a:t>
            </a:r>
          </a:p>
        </p:txBody>
      </p:sp>
      <p:sp>
        <p:nvSpPr>
          <p:cNvPr id="3" name="Content Placeholder 2">
            <a:extLst>
              <a:ext uri="{FF2B5EF4-FFF2-40B4-BE49-F238E27FC236}">
                <a16:creationId xmlns:a16="http://schemas.microsoft.com/office/drawing/2014/main" id="{A1127F44-A89B-8D09-1EF6-C30F2A76AE9B}"/>
              </a:ext>
            </a:extLst>
          </p:cNvPr>
          <p:cNvSpPr>
            <a:spLocks noGrp="1"/>
          </p:cNvSpPr>
          <p:nvPr>
            <p:ph idx="1"/>
          </p:nvPr>
        </p:nvSpPr>
        <p:spPr>
          <a:xfrm>
            <a:off x="457200" y="1371600"/>
            <a:ext cx="8082566" cy="5324535"/>
          </a:xfrm>
        </p:spPr>
        <p:txBody>
          <a:bodyPr anchor="t">
            <a:spAutoFit/>
          </a:bodyPr>
          <a:lstStyle/>
          <a:p>
            <a:pPr>
              <a:spcBef>
                <a:spcPts val="0"/>
              </a:spcBef>
              <a:spcAft>
                <a:spcPts val="0"/>
              </a:spcAft>
            </a:pPr>
            <a:r>
              <a:rPr lang="en-US" sz="2800" dirty="0">
                <a:solidFill>
                  <a:schemeClr val="tx1"/>
                </a:solidFill>
              </a:rPr>
              <a:t>Jesus has all authority</a:t>
            </a:r>
          </a:p>
          <a:p>
            <a:pPr lvl="1">
              <a:spcBef>
                <a:spcPts val="0"/>
              </a:spcBef>
              <a:spcAft>
                <a:spcPts val="0"/>
              </a:spcAft>
            </a:pPr>
            <a:r>
              <a:rPr lang="en-US" sz="2800" dirty="0">
                <a:solidFill>
                  <a:schemeClr val="tx1"/>
                </a:solidFill>
              </a:rPr>
              <a:t>Matthew 28:18-20 – “All authority hath been given unto me …”</a:t>
            </a:r>
          </a:p>
          <a:p>
            <a:pPr lvl="1">
              <a:spcBef>
                <a:spcPts val="0"/>
              </a:spcBef>
              <a:spcAft>
                <a:spcPts val="0"/>
              </a:spcAft>
            </a:pPr>
            <a:r>
              <a:rPr lang="en-US" sz="2800" dirty="0">
                <a:solidFill>
                  <a:schemeClr val="tx1"/>
                </a:solidFill>
              </a:rPr>
              <a:t>Ephesians 1:22-23 – “… all things in subjection …”</a:t>
            </a:r>
          </a:p>
          <a:p>
            <a:pPr lvl="1">
              <a:spcBef>
                <a:spcPts val="0"/>
              </a:spcBef>
              <a:spcAft>
                <a:spcPts val="0"/>
              </a:spcAft>
            </a:pPr>
            <a:r>
              <a:rPr lang="en-US" sz="2800" dirty="0">
                <a:solidFill>
                  <a:schemeClr val="tx1"/>
                </a:solidFill>
              </a:rPr>
              <a:t>Colossians 3:17 – “do all in the name of the Lord Jesus”</a:t>
            </a:r>
          </a:p>
          <a:p>
            <a:pPr>
              <a:spcBef>
                <a:spcPts val="0"/>
              </a:spcBef>
              <a:spcAft>
                <a:spcPts val="0"/>
              </a:spcAft>
            </a:pPr>
            <a:r>
              <a:rPr lang="en-US" sz="2800" dirty="0">
                <a:solidFill>
                  <a:schemeClr val="tx1"/>
                </a:solidFill>
              </a:rPr>
              <a:t>We must not shame Him</a:t>
            </a:r>
          </a:p>
          <a:p>
            <a:pPr lvl="1">
              <a:spcBef>
                <a:spcPts val="0"/>
              </a:spcBef>
              <a:spcAft>
                <a:spcPts val="0"/>
              </a:spcAft>
            </a:pPr>
            <a:r>
              <a:rPr lang="en-US" sz="2800" dirty="0">
                <a:solidFill>
                  <a:schemeClr val="tx1"/>
                </a:solidFill>
              </a:rPr>
              <a:t>I Peter 2:11-12 – “… having your behavior seemly …”</a:t>
            </a:r>
          </a:p>
          <a:p>
            <a:pPr>
              <a:spcBef>
                <a:spcPts val="0"/>
              </a:spcBef>
              <a:spcAft>
                <a:spcPts val="0"/>
              </a:spcAft>
            </a:pPr>
            <a:r>
              <a:rPr lang="en-US" sz="2800" dirty="0">
                <a:solidFill>
                  <a:schemeClr val="tx1"/>
                </a:solidFill>
              </a:rPr>
              <a:t>We must not be ashamed</a:t>
            </a:r>
          </a:p>
          <a:p>
            <a:pPr lvl="1">
              <a:spcBef>
                <a:spcPts val="0"/>
              </a:spcBef>
              <a:spcAft>
                <a:spcPts val="0"/>
              </a:spcAft>
            </a:pPr>
            <a:r>
              <a:rPr lang="en-US" sz="2800" dirty="0">
                <a:solidFill>
                  <a:schemeClr val="tx1"/>
                </a:solidFill>
              </a:rPr>
              <a:t>I Peter 4:15-16 – “… not be ashamed”</a:t>
            </a:r>
          </a:p>
        </p:txBody>
      </p:sp>
    </p:spTree>
    <p:extLst>
      <p:ext uri="{BB962C8B-B14F-4D97-AF65-F5344CB8AC3E}">
        <p14:creationId xmlns:p14="http://schemas.microsoft.com/office/powerpoint/2010/main" val="1255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Slice</Template>
  <TotalTime>300</TotalTime>
  <Words>3284</Words>
  <Application>Microsoft Office PowerPoint</Application>
  <PresentationFormat>On-screen Show (4:3)</PresentationFormat>
  <Paragraphs>182</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Arial</vt:lpstr>
      <vt:lpstr>Century Gothic</vt:lpstr>
      <vt:lpstr>Wingdings 3</vt:lpstr>
      <vt:lpstr>Slice</vt:lpstr>
      <vt:lpstr>The Old Paths</vt:lpstr>
      <vt:lpstr>Introduction</vt:lpstr>
      <vt:lpstr>Introduction</vt:lpstr>
      <vt:lpstr>A Plea For Restoration</vt:lpstr>
      <vt:lpstr>A Plea For Restoration</vt:lpstr>
      <vt:lpstr>A Plea For Unity</vt:lpstr>
      <vt:lpstr>A Plea For Unity</vt:lpstr>
      <vt:lpstr>A Plea For Liberty</vt:lpstr>
      <vt:lpstr>A Plea For Loyalty</vt:lpstr>
      <vt:lpstr>A Plea For Progress</vt:lpstr>
      <vt:lpstr>What God Wants You To Do</vt:lpstr>
      <vt:lpstr>What God Wants You To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Old Paths</dc:title>
  <dc:creator>Richard Lidh; 8th Strret Church of Christ, Mesa, AZ</dc:creator>
  <cp:lastModifiedBy>Richard Lidh</cp:lastModifiedBy>
  <cp:revision>4</cp:revision>
  <cp:lastPrinted>2025-03-01T01:44:17Z</cp:lastPrinted>
  <dcterms:created xsi:type="dcterms:W3CDTF">2025-02-28T20:44:36Z</dcterms:created>
  <dcterms:modified xsi:type="dcterms:W3CDTF">2025-03-16T00:51:49Z</dcterms:modified>
</cp:coreProperties>
</file>